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4"/>
    <p:sldId id="257"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5" r:id="rId43"/>
    <p:sldId id="276" r:id="rId44"/>
    <p:sldId id="277" r:id="rId45"/>
    <p:sldId id="278" r:id="rId46"/>
    <p:sldId id="279" r:id="rId47"/>
    <p:sldId id="280" r:id="rId48"/>
    <p:sldId id="281" r:id="rId49"/>
    <p:sldId id="282" r:id="rId50"/>
    <p:sldId id="283" r:id="rId51"/>
    <p:sldId id="284" r:id="rId52"/>
    <p:sldId id="285" r:id="rId53"/>
    <p:sldId id="286" r:id="rId54"/>
    <p:sldId id="287" r:id="rId55"/>
    <p:sldId id="288" r:id="rId56"/>
    <p:sldId id="289" r:id="rId57"/>
    <p:sldId id="290" r:id="rId58"/>
    <p:sldId id="291" r:id="rId59"/>
    <p:sldId id="292" r:id="rId60"/>
    <p:sldId id="293" r:id="rId61"/>
    <p:sldId id="294" r:id="rId62"/>
    <p:sldId id="295" r:id="rId63"/>
    <p:sldId id="296" r:id="rId64"/>
    <p:sldId id="297" r:id="rId65"/>
    <p:sldId id="298" r:id="rId66"/>
    <p:sldId id="299" r:id="rId67"/>
    <p:sldId id="300" r:id="rId68"/>
    <p:sldId id="301" r:id="rId69"/>
    <p:sldId id="302" r:id="rId70"/>
    <p:sldId id="303" r:id="rId71"/>
    <p:sldId id="304" r:id="rId72"/>
    <p:sldId id="305" r:id="rId73"/>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Arimo" charset="1" panose="020B0604020202020204"/>
      <p:regular r:id="rId8"/>
    </p:embeddedFont>
    <p:embeddedFont>
      <p:font typeface="Arimo Bold" charset="1" panose="020B0704020202020204"/>
      <p:regular r:id="rId9"/>
    </p:embeddedFont>
    <p:embeddedFont>
      <p:font typeface="Arimo Italics" charset="1" panose="020B0604020202090204"/>
      <p:regular r:id="rId10"/>
    </p:embeddedFont>
    <p:embeddedFont>
      <p:font typeface="Arimo Bold Italics" charset="1" panose="020B0704020202090204"/>
      <p:regular r:id="rId11"/>
    </p:embeddedFont>
    <p:embeddedFont>
      <p:font typeface="Montserrat Light" charset="1" panose="00000400000000000000"/>
      <p:regular r:id="rId12"/>
    </p:embeddedFont>
    <p:embeddedFont>
      <p:font typeface="Montserrat Light Bold" charset="1" panose="00000800000000000000"/>
      <p:regular r:id="rId13"/>
    </p:embeddedFont>
    <p:embeddedFont>
      <p:font typeface="Montserrat Light Italics" charset="1" panose="00000400000000000000"/>
      <p:regular r:id="rId14"/>
    </p:embeddedFont>
    <p:embeddedFont>
      <p:font typeface="Montserrat Light Bold Italics" charset="1" panose="00000800000000000000"/>
      <p:regular r:id="rId15"/>
    </p:embeddedFont>
    <p:embeddedFont>
      <p:font typeface="Montserrat Semi-Bold" charset="1" panose="00000700000000000000"/>
      <p:regular r:id="rId16"/>
    </p:embeddedFont>
    <p:embeddedFont>
      <p:font typeface="Montserrat Semi-Bold Bold" charset="1" panose="00000800000000000000"/>
      <p:regular r:id="rId17"/>
    </p:embeddedFont>
    <p:embeddedFont>
      <p:font typeface="Montserrat Semi-Bold Italics" charset="1" panose="00000700000000000000"/>
      <p:regular r:id="rId18"/>
    </p:embeddedFont>
    <p:embeddedFont>
      <p:font typeface="Montserrat Semi-Bold Bold Italics" charset="1" panose="00000800000000000000"/>
      <p:regular r:id="rId19"/>
    </p:embeddedFont>
    <p:embeddedFont>
      <p:font typeface="Montserrat" charset="1" panose="00000500000000000000"/>
      <p:regular r:id="rId20"/>
    </p:embeddedFont>
    <p:embeddedFont>
      <p:font typeface="Montserrat Bold" charset="1" panose="00000600000000000000"/>
      <p:regular r:id="rId21"/>
    </p:embeddedFont>
    <p:embeddedFont>
      <p:font typeface="Montserrat Italics" charset="1" panose="00000500000000000000"/>
      <p:regular r:id="rId22"/>
    </p:embeddedFont>
    <p:embeddedFont>
      <p:font typeface="Montserrat Bold Italics" charset="1" panose="00000600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slides/slide1.xml" Type="http://schemas.openxmlformats.org/officeDocument/2006/relationships/slide"/><Relationship Id="rId25" Target="slides/slide2.xml" Type="http://schemas.openxmlformats.org/officeDocument/2006/relationships/slide"/><Relationship Id="rId26" Target="slides/slide3.xml" Type="http://schemas.openxmlformats.org/officeDocument/2006/relationships/slide"/><Relationship Id="rId27" Target="slides/slide4.xml" Type="http://schemas.openxmlformats.org/officeDocument/2006/relationships/slide"/><Relationship Id="rId28" Target="slides/slide5.xml" Type="http://schemas.openxmlformats.org/officeDocument/2006/relationships/slide"/><Relationship Id="rId29" Target="slides/slide6.xml" Type="http://schemas.openxmlformats.org/officeDocument/2006/relationships/slide"/><Relationship Id="rId3" Target="viewProps.xml" Type="http://schemas.openxmlformats.org/officeDocument/2006/relationships/viewProps"/><Relationship Id="rId30" Target="slides/slide7.xml" Type="http://schemas.openxmlformats.org/officeDocument/2006/relationships/slide"/><Relationship Id="rId31" Target="slides/slide8.xml" Type="http://schemas.openxmlformats.org/officeDocument/2006/relationships/slide"/><Relationship Id="rId32" Target="slides/slide9.xml" Type="http://schemas.openxmlformats.org/officeDocument/2006/relationships/slide"/><Relationship Id="rId33" Target="slides/slide10.xml" Type="http://schemas.openxmlformats.org/officeDocument/2006/relationships/slide"/><Relationship Id="rId34" Target="slides/slide11.xml" Type="http://schemas.openxmlformats.org/officeDocument/2006/relationships/slide"/><Relationship Id="rId35" Target="slides/slide12.xml" Type="http://schemas.openxmlformats.org/officeDocument/2006/relationships/slide"/><Relationship Id="rId36" Target="slides/slide13.xml" Type="http://schemas.openxmlformats.org/officeDocument/2006/relationships/slide"/><Relationship Id="rId37" Target="slides/slide14.xml" Type="http://schemas.openxmlformats.org/officeDocument/2006/relationships/slide"/><Relationship Id="rId38" Target="slides/slide15.xml" Type="http://schemas.openxmlformats.org/officeDocument/2006/relationships/slide"/><Relationship Id="rId39" Target="slides/slide16.xml" Type="http://schemas.openxmlformats.org/officeDocument/2006/relationships/slide"/><Relationship Id="rId4" Target="theme/theme1.xml" Type="http://schemas.openxmlformats.org/officeDocument/2006/relationships/theme"/><Relationship Id="rId40" Target="slides/slide17.xml" Type="http://schemas.openxmlformats.org/officeDocument/2006/relationships/slide"/><Relationship Id="rId41" Target="slides/slide18.xml" Type="http://schemas.openxmlformats.org/officeDocument/2006/relationships/slide"/><Relationship Id="rId42" Target="slides/slide19.xml" Type="http://schemas.openxmlformats.org/officeDocument/2006/relationships/slide"/><Relationship Id="rId43" Target="slides/slide20.xml" Type="http://schemas.openxmlformats.org/officeDocument/2006/relationships/slide"/><Relationship Id="rId44" Target="slides/slide21.xml" Type="http://schemas.openxmlformats.org/officeDocument/2006/relationships/slide"/><Relationship Id="rId45" Target="slides/slide22.xml" Type="http://schemas.openxmlformats.org/officeDocument/2006/relationships/slide"/><Relationship Id="rId46" Target="slides/slide23.xml" Type="http://schemas.openxmlformats.org/officeDocument/2006/relationships/slide"/><Relationship Id="rId47" Target="slides/slide24.xml" Type="http://schemas.openxmlformats.org/officeDocument/2006/relationships/slide"/><Relationship Id="rId48" Target="slides/slide25.xml" Type="http://schemas.openxmlformats.org/officeDocument/2006/relationships/slide"/><Relationship Id="rId49" Target="slides/slide26.xml" Type="http://schemas.openxmlformats.org/officeDocument/2006/relationships/slide"/><Relationship Id="rId5" Target="tableStyles.xml" Type="http://schemas.openxmlformats.org/officeDocument/2006/relationships/tableStyles"/><Relationship Id="rId50" Target="slides/slide27.xml" Type="http://schemas.openxmlformats.org/officeDocument/2006/relationships/slide"/><Relationship Id="rId51" Target="slides/slide28.xml" Type="http://schemas.openxmlformats.org/officeDocument/2006/relationships/slide"/><Relationship Id="rId52" Target="slides/slide29.xml" Type="http://schemas.openxmlformats.org/officeDocument/2006/relationships/slide"/><Relationship Id="rId53" Target="slides/slide30.xml" Type="http://schemas.openxmlformats.org/officeDocument/2006/relationships/slide"/><Relationship Id="rId54" Target="slides/slide31.xml" Type="http://schemas.openxmlformats.org/officeDocument/2006/relationships/slide"/><Relationship Id="rId55" Target="slides/slide32.xml" Type="http://schemas.openxmlformats.org/officeDocument/2006/relationships/slide"/><Relationship Id="rId56" Target="slides/slide33.xml" Type="http://schemas.openxmlformats.org/officeDocument/2006/relationships/slide"/><Relationship Id="rId57" Target="slides/slide34.xml" Type="http://schemas.openxmlformats.org/officeDocument/2006/relationships/slide"/><Relationship Id="rId58" Target="slides/slide35.xml" Type="http://schemas.openxmlformats.org/officeDocument/2006/relationships/slide"/><Relationship Id="rId59" Target="slides/slide36.xml" Type="http://schemas.openxmlformats.org/officeDocument/2006/relationships/slide"/><Relationship Id="rId6" Target="fonts/font6.fntdata" Type="http://schemas.openxmlformats.org/officeDocument/2006/relationships/font"/><Relationship Id="rId60" Target="slides/slide37.xml" Type="http://schemas.openxmlformats.org/officeDocument/2006/relationships/slide"/><Relationship Id="rId61" Target="slides/slide38.xml" Type="http://schemas.openxmlformats.org/officeDocument/2006/relationships/slide"/><Relationship Id="rId62" Target="slides/slide39.xml" Type="http://schemas.openxmlformats.org/officeDocument/2006/relationships/slide"/><Relationship Id="rId63" Target="slides/slide40.xml" Type="http://schemas.openxmlformats.org/officeDocument/2006/relationships/slide"/><Relationship Id="rId64" Target="slides/slide41.xml" Type="http://schemas.openxmlformats.org/officeDocument/2006/relationships/slide"/><Relationship Id="rId65" Target="slides/slide42.xml" Type="http://schemas.openxmlformats.org/officeDocument/2006/relationships/slide"/><Relationship Id="rId66" Target="slides/slide43.xml" Type="http://schemas.openxmlformats.org/officeDocument/2006/relationships/slide"/><Relationship Id="rId67" Target="slides/slide44.xml" Type="http://schemas.openxmlformats.org/officeDocument/2006/relationships/slide"/><Relationship Id="rId68" Target="slides/slide45.xml" Type="http://schemas.openxmlformats.org/officeDocument/2006/relationships/slide"/><Relationship Id="rId69" Target="slides/slide46.xml" Type="http://schemas.openxmlformats.org/officeDocument/2006/relationships/slide"/><Relationship Id="rId7" Target="fonts/font7.fntdata" Type="http://schemas.openxmlformats.org/officeDocument/2006/relationships/font"/><Relationship Id="rId70" Target="slides/slide47.xml" Type="http://schemas.openxmlformats.org/officeDocument/2006/relationships/slide"/><Relationship Id="rId71" Target="slides/slide48.xml" Type="http://schemas.openxmlformats.org/officeDocument/2006/relationships/slide"/><Relationship Id="rId72" Target="slides/slide49.xml" Type="http://schemas.openxmlformats.org/officeDocument/2006/relationships/slide"/><Relationship Id="rId73" Target="slides/slide50.xml" Type="http://schemas.openxmlformats.org/officeDocument/2006/relationships/slide"/><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png" Type="http://schemas.openxmlformats.org/officeDocument/2006/relationships/image"/><Relationship Id="rId4" Target="../media/image21.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blipFill>
          <a:blip r:embed="rId2"/>
          <a:srcRect l="0" t="0" r="0" b="15572"/>
          <a:stretch>
            <a:fillRect/>
          </a:stretch>
        </a:blipFill>
      </p:bgPr>
    </p:bg>
    <p:spTree>
      <p:nvGrpSpPr>
        <p:cNvPr id="1" name=""/>
        <p:cNvGrpSpPr/>
        <p:nvPr/>
      </p:nvGrpSpPr>
      <p:grpSpPr>
        <a:xfrm>
          <a:off x="0" y="0"/>
          <a:ext cx="0" cy="0"/>
          <a:chOff x="0" y="0"/>
          <a:chExt cx="0" cy="0"/>
        </a:xfrm>
      </p:grpSpPr>
      <p:sp>
        <p:nvSpPr>
          <p:cNvPr name="AutoShape 2" id="2"/>
          <p:cNvSpPr/>
          <p:nvPr/>
        </p:nvSpPr>
        <p:spPr>
          <a:xfrm rot="0">
            <a:off x="2599465" y="1529083"/>
            <a:ext cx="13089070" cy="6883630"/>
          </a:xfrm>
          <a:prstGeom prst="rect">
            <a:avLst/>
          </a:prstGeom>
          <a:solidFill>
            <a:srgbClr val="FFACB6"/>
          </a:solidFill>
        </p:spPr>
      </p:sp>
      <p:sp>
        <p:nvSpPr>
          <p:cNvPr name="TextBox 3" id="3"/>
          <p:cNvSpPr txBox="true"/>
          <p:nvPr/>
        </p:nvSpPr>
        <p:spPr>
          <a:xfrm rot="0">
            <a:off x="3473480" y="3237157"/>
            <a:ext cx="11341040" cy="2858770"/>
          </a:xfrm>
          <a:prstGeom prst="rect">
            <a:avLst/>
          </a:prstGeom>
        </p:spPr>
        <p:txBody>
          <a:bodyPr anchor="t" rtlCol="false" tIns="0" lIns="0" bIns="0" rIns="0">
            <a:spAutoFit/>
          </a:bodyPr>
          <a:lstStyle/>
          <a:p>
            <a:pPr algn="ctr">
              <a:lnSpc>
                <a:spcPts val="11480"/>
              </a:lnSpc>
            </a:pPr>
            <a:r>
              <a:rPr lang="en-US" sz="8200">
                <a:solidFill>
                  <a:srgbClr val="FFFFFF"/>
                </a:solidFill>
                <a:latin typeface="Montserrat Semi-Bold Bold"/>
              </a:rPr>
              <a:t>Your Course or Webinar Title Here</a:t>
            </a:r>
          </a:p>
        </p:txBody>
      </p:sp>
      <p:sp>
        <p:nvSpPr>
          <p:cNvPr name="TextBox 4" id="4"/>
          <p:cNvSpPr txBox="true"/>
          <p:nvPr/>
        </p:nvSpPr>
        <p:spPr>
          <a:xfrm rot="0">
            <a:off x="5195806" y="6750120"/>
            <a:ext cx="7896387" cy="580390"/>
          </a:xfrm>
          <a:prstGeom prst="rect">
            <a:avLst/>
          </a:prstGeom>
        </p:spPr>
        <p:txBody>
          <a:bodyPr anchor="t" rtlCol="false" tIns="0" lIns="0" bIns="0" rIns="0">
            <a:spAutoFit/>
          </a:bodyPr>
          <a:lstStyle/>
          <a:p>
            <a:pPr algn="ctr">
              <a:lnSpc>
                <a:spcPts val="4759"/>
              </a:lnSpc>
            </a:pPr>
            <a:r>
              <a:rPr lang="en-US" sz="3400" spc="340">
                <a:solidFill>
                  <a:srgbClr val="FFE8EB"/>
                </a:solidFill>
                <a:latin typeface="Montserrat Semi-Bold Bold"/>
              </a:rPr>
              <a:t>YOUR BUSINESS NAME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814625" y="3385287"/>
            <a:ext cx="4872458" cy="4873000"/>
            <a:chOff x="0" y="0"/>
            <a:chExt cx="6496611" cy="6497334"/>
          </a:xfrm>
        </p:grpSpPr>
        <p:pic>
          <p:nvPicPr>
            <p:cNvPr name="Picture 3" id="3"/>
            <p:cNvPicPr>
              <a:picLocks noChangeAspect="true"/>
            </p:cNvPicPr>
            <p:nvPr/>
          </p:nvPicPr>
          <p:blipFill>
            <a:blip r:embed="rId2"/>
            <a:srcRect l="32200" t="4321" r="32200" b="4321"/>
            <a:stretch>
              <a:fillRect/>
            </a:stretch>
          </p:blipFill>
          <p:spPr>
            <a:xfrm>
              <a:off x="0" y="0"/>
              <a:ext cx="6496611" cy="6497334"/>
            </a:xfrm>
            <a:prstGeom prst="rect">
              <a:avLst/>
            </a:prstGeom>
          </p:spPr>
        </p:pic>
      </p:grpSp>
      <p:sp>
        <p:nvSpPr>
          <p:cNvPr name="AutoShape 4" id="4"/>
          <p:cNvSpPr/>
          <p:nvPr/>
        </p:nvSpPr>
        <p:spPr>
          <a:xfrm rot="0">
            <a:off x="-82016" y="-70105"/>
            <a:ext cx="18452031" cy="1872046"/>
          </a:xfrm>
          <a:prstGeom prst="rect">
            <a:avLst/>
          </a:prstGeom>
          <a:solidFill>
            <a:srgbClr val="FFCED4"/>
          </a:solidFill>
        </p:spPr>
      </p:sp>
      <p:sp>
        <p:nvSpPr>
          <p:cNvPr name="TextBox 5" id="5"/>
          <p:cNvSpPr txBox="true"/>
          <p:nvPr/>
        </p:nvSpPr>
        <p:spPr>
          <a:xfrm rot="0">
            <a:off x="5524495" y="1523320"/>
            <a:ext cx="7239010" cy="786116"/>
          </a:xfrm>
          <a:prstGeom prst="rect">
            <a:avLst/>
          </a:prstGeom>
        </p:spPr>
        <p:txBody>
          <a:bodyPr anchor="t" rtlCol="false" tIns="0" lIns="0" bIns="0" rIns="0">
            <a:spAutoFit/>
          </a:bodyPr>
          <a:lstStyle/>
          <a:p>
            <a:pPr algn="ctr">
              <a:lnSpc>
                <a:spcPts val="5880"/>
              </a:lnSpc>
            </a:pPr>
            <a:r>
              <a:rPr lang="en-US" sz="6000" spc="600">
                <a:solidFill>
                  <a:srgbClr val="111111"/>
                </a:solidFill>
                <a:latin typeface="Montserrat Classic Bold"/>
              </a:rPr>
              <a:t>HELLO THERE!</a:t>
            </a:r>
          </a:p>
        </p:txBody>
      </p:sp>
      <p:sp>
        <p:nvSpPr>
          <p:cNvPr name="TextBox 6" id="6"/>
          <p:cNvSpPr txBox="true"/>
          <p:nvPr/>
        </p:nvSpPr>
        <p:spPr>
          <a:xfrm rot="0">
            <a:off x="9026962" y="3251937"/>
            <a:ext cx="5996807" cy="5357351"/>
          </a:xfrm>
          <a:prstGeom prst="rect">
            <a:avLst/>
          </a:prstGeom>
        </p:spPr>
        <p:txBody>
          <a:bodyPr anchor="t" rtlCol="false" tIns="0" lIns="0" bIns="0" rIns="0">
            <a:spAutoFit/>
          </a:bodyPr>
          <a:lstStyle/>
          <a:p>
            <a:pPr>
              <a:lnSpc>
                <a:spcPts val="4320"/>
              </a:lnSpc>
            </a:pPr>
            <a:r>
              <a:rPr lang="en-US" sz="2400">
                <a:solidFill>
                  <a:srgbClr val="111111"/>
                </a:solidFill>
                <a:latin typeface="Montserrat Light"/>
              </a:rPr>
              <a:t>Cupcake ipsum dolor sit amet biscuit cake toffee. Muffin cake jujubes danish bonbon sweet roll jelly wafer cotton candy. Cupcake ice cream marshmallow. Sweet gingerbread cake sweet roll cotton candy muffin chupa chups oat cake toffee. Apple pie cake tiramisu marshmallow soufflé jelly beans lemon drops. Wafer sesame snaps oat cake.</a:t>
            </a:r>
          </a:p>
        </p:txBody>
      </p:sp>
    </p:spTree>
  </p:cSld>
  <p:clrMapOvr>
    <a:masterClrMapping/>
  </p:clrMapOvr>
</p:sld>
</file>

<file path=ppt/slides/slide1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929203" y="1725612"/>
            <a:ext cx="6021085" cy="6021061"/>
            <a:chOff x="0" y="0"/>
            <a:chExt cx="6350000" cy="6349975"/>
          </a:xfrm>
        </p:grpSpPr>
        <p:sp>
          <p:nvSpPr>
            <p:cNvPr name="Freeform 3" id="3"/>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a:solidFill>
                <a:srgbClr val="000000"/>
              </a:solidFill>
            </a:ln>
          </p:spPr>
        </p:sp>
      </p:grpSp>
      <p:sp>
        <p:nvSpPr>
          <p:cNvPr name="TextBox 4" id="4"/>
          <p:cNvSpPr txBox="true"/>
          <p:nvPr/>
        </p:nvSpPr>
        <p:spPr>
          <a:xfrm rot="0">
            <a:off x="1028700" y="908050"/>
            <a:ext cx="7561686" cy="1120775"/>
          </a:xfrm>
          <a:prstGeom prst="rect">
            <a:avLst/>
          </a:prstGeom>
        </p:spPr>
        <p:txBody>
          <a:bodyPr anchor="t" rtlCol="false" tIns="0" lIns="0" bIns="0" rIns="0">
            <a:spAutoFit/>
          </a:bodyPr>
          <a:lstStyle/>
          <a:p>
            <a:pPr algn="l">
              <a:lnSpc>
                <a:spcPts val="9100"/>
              </a:lnSpc>
            </a:pPr>
            <a:r>
              <a:rPr lang="en-US" sz="6500">
                <a:solidFill>
                  <a:srgbClr val="EF8390"/>
                </a:solidFill>
                <a:latin typeface="Montserrat Semi-Bold Bold"/>
              </a:rPr>
              <a:t>WHO AM I?</a:t>
            </a:r>
          </a:p>
        </p:txBody>
      </p:sp>
      <p:sp>
        <p:nvSpPr>
          <p:cNvPr name="TextBox 5" id="5"/>
          <p:cNvSpPr txBox="true"/>
          <p:nvPr/>
        </p:nvSpPr>
        <p:spPr>
          <a:xfrm rot="0">
            <a:off x="1028700" y="2492385"/>
            <a:ext cx="9019665" cy="6046210"/>
          </a:xfrm>
          <a:prstGeom prst="rect">
            <a:avLst/>
          </a:prstGeom>
        </p:spPr>
        <p:txBody>
          <a:bodyPr anchor="t" rtlCol="false" tIns="0" lIns="0" bIns="0" rIns="0">
            <a:spAutoFit/>
          </a:bodyPr>
          <a:lstStyle/>
          <a:p>
            <a:pPr marL="647700" indent="-323850" lvl="1">
              <a:lnSpc>
                <a:spcPts val="5400"/>
              </a:lnSpc>
              <a:buFont typeface="Arial"/>
              <a:buChar char="•"/>
            </a:pPr>
            <a:r>
              <a:rPr lang="en-US" sz="3000">
                <a:solidFill>
                  <a:srgbClr val="111111"/>
                </a:solidFill>
                <a:latin typeface="Montserrat Light"/>
              </a:rPr>
              <a:t>Cupcake ipsum dolor sit amet biscuit cake toffee. Muffin cake jujubes danish bonbon sweet roll jelly wafer cotton candy. Cupcake ice cream marshmallow.</a:t>
            </a:r>
          </a:p>
          <a:p>
            <a:pPr marL="647700" indent="-323850" lvl="1">
              <a:lnSpc>
                <a:spcPts val="5400"/>
              </a:lnSpc>
              <a:buFont typeface="Arial"/>
              <a:buChar char="•"/>
            </a:pPr>
            <a:r>
              <a:rPr lang="en-US" sz="3000">
                <a:solidFill>
                  <a:srgbClr val="111111"/>
                </a:solidFill>
                <a:latin typeface="Montserrat Light"/>
              </a:rPr>
              <a:t>Sweet gingerbread cake sweet roll cotton candy muffin chupa chups oat cake toffee. Apple pie cake tiramisu marshmallow soufflé jelly beans lemon drops. Wafer sesame snaps oat cake.</a:t>
            </a:r>
          </a:p>
        </p:txBody>
      </p:sp>
      <p:sp>
        <p:nvSpPr>
          <p:cNvPr name="AutoShape 6" id="6"/>
          <p:cNvSpPr/>
          <p:nvPr/>
        </p:nvSpPr>
        <p:spPr>
          <a:xfrm rot="0">
            <a:off x="-82016" y="9425147"/>
            <a:ext cx="18452031" cy="864426"/>
          </a:xfrm>
          <a:prstGeom prst="rect">
            <a:avLst/>
          </a:prstGeom>
          <a:solidFill>
            <a:srgbClr val="FFCED4"/>
          </a:solid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262635" y="2892322"/>
            <a:ext cx="5762731" cy="530427"/>
          </a:xfrm>
          <a:prstGeom prst="rect">
            <a:avLst/>
          </a:prstGeom>
        </p:spPr>
        <p:txBody>
          <a:bodyPr anchor="t" rtlCol="false" tIns="0" lIns="0" bIns="0" rIns="0">
            <a:spAutoFit/>
          </a:bodyPr>
          <a:lstStyle/>
          <a:p>
            <a:pPr algn="ctr">
              <a:lnSpc>
                <a:spcPts val="3920"/>
              </a:lnSpc>
            </a:pPr>
            <a:r>
              <a:rPr lang="en-US" sz="4000" spc="400">
                <a:solidFill>
                  <a:srgbClr val="111111"/>
                </a:solidFill>
                <a:latin typeface="Montserrat Classic Bold"/>
              </a:rPr>
              <a:t>INTRODUCTION</a:t>
            </a:r>
          </a:p>
        </p:txBody>
      </p:sp>
      <p:grpSp>
        <p:nvGrpSpPr>
          <p:cNvPr name="Group 3" id="3"/>
          <p:cNvGrpSpPr/>
          <p:nvPr/>
        </p:nvGrpSpPr>
        <p:grpSpPr>
          <a:xfrm rot="0">
            <a:off x="0" y="-91642"/>
            <a:ext cx="18288000" cy="2197380"/>
            <a:chOff x="0" y="0"/>
            <a:chExt cx="24384000" cy="2929840"/>
          </a:xfrm>
        </p:grpSpPr>
        <p:pic>
          <p:nvPicPr>
            <p:cNvPr name="Picture 4" id="4"/>
            <p:cNvPicPr>
              <a:picLocks noChangeAspect="true"/>
            </p:cNvPicPr>
            <p:nvPr/>
          </p:nvPicPr>
          <p:blipFill>
            <a:blip r:embed="rId2"/>
            <a:srcRect l="0" t="40982" r="0" b="40982"/>
            <a:stretch>
              <a:fillRect/>
            </a:stretch>
          </p:blipFill>
          <p:spPr>
            <a:xfrm>
              <a:off x="0" y="0"/>
              <a:ext cx="24384000" cy="2929840"/>
            </a:xfrm>
            <a:prstGeom prst="rect">
              <a:avLst/>
            </a:prstGeom>
          </p:spPr>
        </p:pic>
      </p:grpSp>
      <p:sp>
        <p:nvSpPr>
          <p:cNvPr name="TextBox 5" id="5"/>
          <p:cNvSpPr txBox="true"/>
          <p:nvPr/>
        </p:nvSpPr>
        <p:spPr>
          <a:xfrm rot="0">
            <a:off x="3544533" y="3820401"/>
            <a:ext cx="11198935" cy="4487574"/>
          </a:xfrm>
          <a:prstGeom prst="rect">
            <a:avLst/>
          </a:prstGeom>
        </p:spPr>
        <p:txBody>
          <a:bodyPr anchor="t" rtlCol="false" tIns="0" lIns="0" bIns="0" rIns="0">
            <a:spAutoFit/>
          </a:bodyPr>
          <a:lstStyle/>
          <a:p>
            <a:pPr>
              <a:lnSpc>
                <a:spcPts val="6000"/>
              </a:lnSpc>
            </a:pPr>
            <a:r>
              <a:rPr lang="en-US" sz="3000">
                <a:solidFill>
                  <a:srgbClr val="111111"/>
                </a:solidFill>
                <a:latin typeface="Montserrat Light"/>
              </a:rPr>
              <a:t>Cupcake ipsum dolor sit amet biscuit cake toffee. Muffin cake jujubes danish bonbon sweet roll jelly wafer cotton candy. Cupcake ice cream marshmallow. Sweet gingerbread cake sweet roll cotton candy muffin chupa chups oat cake toffee. Apple pie cake tiramisu marshmallow soufflé jelly beans lemon drops.</a:t>
            </a:r>
          </a:p>
        </p:txBody>
      </p:sp>
      <p:sp>
        <p:nvSpPr>
          <p:cNvPr name="AutoShape 6" id="6"/>
          <p:cNvSpPr/>
          <p:nvPr/>
        </p:nvSpPr>
        <p:spPr>
          <a:xfrm rot="0">
            <a:off x="-82016" y="9258300"/>
            <a:ext cx="18452031" cy="1028700"/>
          </a:xfrm>
          <a:prstGeom prst="rect">
            <a:avLst/>
          </a:prstGeom>
          <a:solidFill>
            <a:srgbClr val="FFCED4"/>
          </a:solidFill>
        </p:spPr>
      </p:sp>
    </p:spTree>
  </p:cSld>
  <p:clrMapOvr>
    <a:masterClrMapping/>
  </p:clrMapOvr>
</p:sld>
</file>

<file path=ppt/slides/slide1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95250" y="-114298"/>
            <a:ext cx="18478500" cy="3136131"/>
          </a:xfrm>
          <a:prstGeom prst="rect">
            <a:avLst/>
          </a:prstGeom>
          <a:solidFill>
            <a:srgbClr val="FFACB6"/>
          </a:solidFill>
        </p:spPr>
      </p:sp>
      <p:sp>
        <p:nvSpPr>
          <p:cNvPr name="TextBox 3" id="3"/>
          <p:cNvSpPr txBox="true"/>
          <p:nvPr/>
        </p:nvSpPr>
        <p:spPr>
          <a:xfrm rot="0">
            <a:off x="1028700" y="981075"/>
            <a:ext cx="13486686" cy="1028700"/>
          </a:xfrm>
          <a:prstGeom prst="rect">
            <a:avLst/>
          </a:prstGeom>
        </p:spPr>
        <p:txBody>
          <a:bodyPr anchor="t" rtlCol="false" tIns="0" lIns="0" bIns="0" rIns="0">
            <a:spAutoFit/>
          </a:bodyPr>
          <a:lstStyle/>
          <a:p>
            <a:pPr algn="l">
              <a:lnSpc>
                <a:spcPts val="8400"/>
              </a:lnSpc>
            </a:pPr>
            <a:r>
              <a:rPr lang="en-US" sz="6000" spc="150">
                <a:solidFill>
                  <a:srgbClr val="FFFFFF"/>
                </a:solidFill>
                <a:latin typeface="Montserrat Semi-Bold Bold"/>
              </a:rPr>
              <a:t>YOUR SLIDE TITLE HERE</a:t>
            </a:r>
          </a:p>
        </p:txBody>
      </p:sp>
      <p:sp>
        <p:nvSpPr>
          <p:cNvPr name="TextBox 4" id="4"/>
          <p:cNvSpPr txBox="true"/>
          <p:nvPr/>
        </p:nvSpPr>
        <p:spPr>
          <a:xfrm rot="0">
            <a:off x="1562678" y="4437259"/>
            <a:ext cx="15162644" cy="2492998"/>
          </a:xfrm>
          <a:prstGeom prst="rect">
            <a:avLst/>
          </a:prstGeom>
        </p:spPr>
        <p:txBody>
          <a:bodyPr anchor="t" rtlCol="false" tIns="0" lIns="0" bIns="0" rIns="0">
            <a:spAutoFit/>
          </a:bodyPr>
          <a:lstStyle/>
          <a:p>
            <a:pPr algn="ctr">
              <a:lnSpc>
                <a:spcPts val="6800"/>
              </a:lnSpc>
            </a:pPr>
            <a:r>
              <a:rPr lang="en-US" sz="3400" spc="85">
                <a:solidFill>
                  <a:srgbClr val="000000"/>
                </a:solidFill>
                <a:latin typeface="Montserrat"/>
              </a:rPr>
              <a:t>Cupcake</a:t>
            </a:r>
            <a:r>
              <a:rPr lang="en-US" sz="3400" spc="85">
                <a:solidFill>
                  <a:srgbClr val="000000"/>
                </a:solidFill>
                <a:latin typeface="Montserrat"/>
              </a:rPr>
              <a:t> ipsum dolo</a:t>
            </a:r>
            <a:r>
              <a:rPr lang="en-US" sz="3400" spc="85">
                <a:solidFill>
                  <a:srgbClr val="000000"/>
                </a:solidFill>
                <a:latin typeface="Montserrat"/>
              </a:rPr>
              <a:t>r sit am</a:t>
            </a:r>
            <a:r>
              <a:rPr lang="en-US" sz="3400" spc="85">
                <a:solidFill>
                  <a:srgbClr val="000000"/>
                </a:solidFill>
                <a:latin typeface="Montserrat"/>
              </a:rPr>
              <a:t>et</a:t>
            </a:r>
            <a:r>
              <a:rPr lang="en-US" sz="3400" spc="85">
                <a:solidFill>
                  <a:srgbClr val="000000"/>
                </a:solidFill>
                <a:latin typeface="Montserrat"/>
              </a:rPr>
              <a:t> biscuit cak</a:t>
            </a:r>
            <a:r>
              <a:rPr lang="en-US" sz="3400" spc="85">
                <a:solidFill>
                  <a:srgbClr val="000000"/>
                </a:solidFill>
                <a:latin typeface="Montserrat"/>
              </a:rPr>
              <a:t>e </a:t>
            </a:r>
            <a:r>
              <a:rPr lang="en-US" sz="3400" spc="85">
                <a:solidFill>
                  <a:srgbClr val="000000"/>
                </a:solidFill>
                <a:latin typeface="Montserrat"/>
              </a:rPr>
              <a:t>toffe</a:t>
            </a:r>
            <a:r>
              <a:rPr lang="en-US" sz="3400" spc="85">
                <a:solidFill>
                  <a:srgbClr val="000000"/>
                </a:solidFill>
                <a:latin typeface="Montserrat"/>
              </a:rPr>
              <a:t>e. Muffin</a:t>
            </a:r>
            <a:r>
              <a:rPr lang="en-US" sz="3400" spc="85">
                <a:solidFill>
                  <a:srgbClr val="000000"/>
                </a:solidFill>
                <a:latin typeface="Montserrat"/>
              </a:rPr>
              <a:t> cake jujubes danish bo</a:t>
            </a:r>
            <a:r>
              <a:rPr lang="en-US" sz="3400" spc="85">
                <a:solidFill>
                  <a:srgbClr val="000000"/>
                </a:solidFill>
                <a:latin typeface="Montserrat"/>
              </a:rPr>
              <a:t>nbon sweet roll jelly waf</a:t>
            </a:r>
            <a:r>
              <a:rPr lang="en-US" sz="3400" spc="85">
                <a:solidFill>
                  <a:srgbClr val="000000"/>
                </a:solidFill>
                <a:latin typeface="Montserrat"/>
              </a:rPr>
              <a:t>e</a:t>
            </a:r>
            <a:r>
              <a:rPr lang="en-US" sz="3400" spc="85">
                <a:solidFill>
                  <a:srgbClr val="000000"/>
                </a:solidFill>
                <a:latin typeface="Montserrat"/>
              </a:rPr>
              <a:t>r cott</a:t>
            </a:r>
            <a:r>
              <a:rPr lang="en-US" sz="3400" spc="85">
                <a:solidFill>
                  <a:srgbClr val="000000"/>
                </a:solidFill>
                <a:latin typeface="Montserrat"/>
              </a:rPr>
              <a:t>on</a:t>
            </a:r>
            <a:r>
              <a:rPr lang="en-US" sz="3400" spc="85">
                <a:solidFill>
                  <a:srgbClr val="000000"/>
                </a:solidFill>
                <a:latin typeface="Montserrat"/>
              </a:rPr>
              <a:t> candy. Cupcake ice cream marshmallow. Sweet gingerbread cake sweet.</a:t>
            </a:r>
          </a:p>
        </p:txBody>
      </p:sp>
      <p:sp>
        <p:nvSpPr>
          <p:cNvPr name="TextBox 5" id="5"/>
          <p:cNvSpPr txBox="true"/>
          <p:nvPr/>
        </p:nvSpPr>
        <p:spPr>
          <a:xfrm rot="0">
            <a:off x="5195806" y="8543360"/>
            <a:ext cx="7896387" cy="613410"/>
          </a:xfrm>
          <a:prstGeom prst="rect">
            <a:avLst/>
          </a:prstGeom>
        </p:spPr>
        <p:txBody>
          <a:bodyPr anchor="t" rtlCol="false" tIns="0" lIns="0" bIns="0" rIns="0">
            <a:spAutoFit/>
          </a:bodyPr>
          <a:lstStyle/>
          <a:p>
            <a:pPr algn="ctr">
              <a:lnSpc>
                <a:spcPts val="5040"/>
              </a:lnSpc>
            </a:pPr>
            <a:r>
              <a:rPr lang="en-US" sz="3600" spc="359">
                <a:solidFill>
                  <a:srgbClr val="FFACB6"/>
                </a:solidFill>
                <a:latin typeface="Montserrat Semi-Bold Bold"/>
              </a:rPr>
              <a:t>YOUR BUSINESS NAME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1736" r="0" b="11736"/>
          <a:stretch>
            <a:fillRect/>
          </a:stretch>
        </p:blipFill>
        <p:spPr>
          <a:xfrm flipH="false" flipV="false" rot="0">
            <a:off x="9241827" y="-122427"/>
            <a:ext cx="9174907" cy="10531853"/>
          </a:xfrm>
          <a:prstGeom prst="rect">
            <a:avLst/>
          </a:prstGeom>
        </p:spPr>
      </p:pic>
      <p:sp>
        <p:nvSpPr>
          <p:cNvPr name="TextBox 3" id="3"/>
          <p:cNvSpPr txBox="true"/>
          <p:nvPr/>
        </p:nvSpPr>
        <p:spPr>
          <a:xfrm rot="0">
            <a:off x="763481" y="866775"/>
            <a:ext cx="7561686" cy="2273300"/>
          </a:xfrm>
          <a:prstGeom prst="rect">
            <a:avLst/>
          </a:prstGeom>
        </p:spPr>
        <p:txBody>
          <a:bodyPr anchor="t" rtlCol="false" tIns="0" lIns="0" bIns="0" rIns="0">
            <a:spAutoFit/>
          </a:bodyPr>
          <a:lstStyle/>
          <a:p>
            <a:pPr algn="l">
              <a:lnSpc>
                <a:spcPts val="9100"/>
              </a:lnSpc>
            </a:pPr>
            <a:r>
              <a:rPr lang="en-US" sz="6500">
                <a:solidFill>
                  <a:srgbClr val="FFACB6"/>
                </a:solidFill>
                <a:latin typeface="Montserrat Semi-Bold Bold"/>
              </a:rPr>
              <a:t>SLIDE TITLE GOES HERE</a:t>
            </a:r>
          </a:p>
        </p:txBody>
      </p:sp>
      <p:sp>
        <p:nvSpPr>
          <p:cNvPr name="TextBox 4" id="4"/>
          <p:cNvSpPr txBox="true"/>
          <p:nvPr/>
        </p:nvSpPr>
        <p:spPr>
          <a:xfrm rot="0">
            <a:off x="763481" y="3550976"/>
            <a:ext cx="7188475" cy="5541987"/>
          </a:xfrm>
          <a:prstGeom prst="rect">
            <a:avLst/>
          </a:prstGeom>
        </p:spPr>
        <p:txBody>
          <a:bodyPr anchor="t" rtlCol="false" tIns="0" lIns="0" bIns="0" rIns="0">
            <a:spAutoFit/>
          </a:bodyPr>
          <a:lstStyle/>
          <a:p>
            <a:pPr algn="l" marL="462280" indent="-231140" lvl="1">
              <a:lnSpc>
                <a:spcPts val="5600"/>
              </a:lnSpc>
              <a:buFont typeface="Arial"/>
              <a:buChar char="•"/>
            </a:pPr>
            <a:r>
              <a:rPr lang="en-US" sz="2800">
                <a:solidFill>
                  <a:srgbClr val="000000"/>
                </a:solidFill>
                <a:latin typeface="Montserrat"/>
              </a:rPr>
              <a:t>Cu</a:t>
            </a:r>
            <a:r>
              <a:rPr lang="en-US" sz="2800">
                <a:solidFill>
                  <a:srgbClr val="000000"/>
                </a:solidFill>
                <a:latin typeface="Montserrat"/>
              </a:rPr>
              <a:t>pcake ipsum dolor sit amet biscuit cake toffee. Muffin cake jujubes danish bonbon sweet roll jelly wafer cotton candy.</a:t>
            </a:r>
          </a:p>
          <a:p>
            <a:pPr algn="l" marL="462280" indent="-231140" lvl="1">
              <a:lnSpc>
                <a:spcPts val="5600"/>
              </a:lnSpc>
              <a:buFont typeface="Arial"/>
              <a:buChar char="•"/>
            </a:pPr>
            <a:r>
              <a:rPr lang="en-US" sz="2800">
                <a:solidFill>
                  <a:srgbClr val="000000"/>
                </a:solidFill>
                <a:latin typeface="Montserrat"/>
              </a:rPr>
              <a:t>Cupcake ice cream marshmallow. Sweet gingerbread cake sweet roll cotton candy muffin chupa chups oat cake toffee.</a:t>
            </a:r>
          </a:p>
        </p:txBody>
      </p:sp>
    </p:spTree>
  </p:cSld>
  <p:clrMapOvr>
    <a:masterClrMapping/>
  </p:clrMapOvr>
</p:sld>
</file>

<file path=ppt/slides/slide1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95250" y="-114298"/>
            <a:ext cx="8155401" cy="10431482"/>
          </a:xfrm>
          <a:prstGeom prst="rect">
            <a:avLst/>
          </a:prstGeom>
          <a:solidFill>
            <a:srgbClr val="FFE8EB"/>
          </a:solidFill>
        </p:spPr>
      </p:sp>
      <p:sp>
        <p:nvSpPr>
          <p:cNvPr name="TextBox 3" id="3"/>
          <p:cNvSpPr txBox="true"/>
          <p:nvPr/>
        </p:nvSpPr>
        <p:spPr>
          <a:xfrm rot="0">
            <a:off x="1120455" y="1691247"/>
            <a:ext cx="5723991" cy="6742581"/>
          </a:xfrm>
          <a:prstGeom prst="rect">
            <a:avLst/>
          </a:prstGeom>
        </p:spPr>
        <p:txBody>
          <a:bodyPr anchor="t" rtlCol="false" tIns="0" lIns="0" bIns="0" rIns="0">
            <a:spAutoFit/>
          </a:bodyPr>
          <a:lstStyle/>
          <a:p>
            <a:pPr algn="l">
              <a:lnSpc>
                <a:spcPts val="6720"/>
              </a:lnSpc>
            </a:pPr>
            <a:r>
              <a:rPr lang="en-US" sz="4200" spc="105">
                <a:solidFill>
                  <a:srgbClr val="EF8390"/>
                </a:solidFill>
                <a:latin typeface="Montserrat Semi-Bold Bold"/>
              </a:rPr>
              <a:t>Cupcak</a:t>
            </a:r>
            <a:r>
              <a:rPr lang="en-US" sz="4200" spc="105">
                <a:solidFill>
                  <a:srgbClr val="EF8390"/>
                </a:solidFill>
                <a:latin typeface="Montserrat Semi-Bold Bold"/>
              </a:rPr>
              <a:t>e ipsum dolor sit amet biscuit cake toffee. Muffin cake jujubes danish bonbon sweet roll jelly wafer cotton candy.</a:t>
            </a:r>
          </a:p>
        </p:txBody>
      </p:sp>
      <p:grpSp>
        <p:nvGrpSpPr>
          <p:cNvPr name="Group 4" id="4"/>
          <p:cNvGrpSpPr>
            <a:grpSpLocks noChangeAspect="true"/>
          </p:cNvGrpSpPr>
          <p:nvPr/>
        </p:nvGrpSpPr>
        <p:grpSpPr>
          <a:xfrm rot="0">
            <a:off x="9917289" y="1787333"/>
            <a:ext cx="6712361" cy="6712334"/>
            <a:chOff x="0" y="0"/>
            <a:chExt cx="6350025" cy="6350000"/>
          </a:xfrm>
        </p:grpSpPr>
        <p:sp>
          <p:nvSpPr>
            <p:cNvPr name="Freeform 5" id="5"/>
            <p:cNvSpPr/>
            <p:nvPr/>
          </p:nvSpPr>
          <p:spPr>
            <a:xfrm>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solidFill>
              <a:srgbClr val="FFFFFF"/>
            </a:solidFill>
            <a:ln>
              <a:solidFill>
                <a:srgbClr val="000000"/>
              </a:solidFill>
            </a:ln>
          </p:spPr>
        </p:sp>
      </p:grpSp>
    </p:spTree>
  </p:cSld>
  <p:clrMapOvr>
    <a:masterClrMapping/>
  </p:clrMapOvr>
</p:sld>
</file>

<file path=ppt/slides/slide1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95250" y="-114298"/>
            <a:ext cx="18478500" cy="2054486"/>
          </a:xfrm>
          <a:prstGeom prst="rect">
            <a:avLst/>
          </a:prstGeom>
          <a:solidFill>
            <a:srgbClr val="FFCED4"/>
          </a:solidFill>
        </p:spPr>
      </p:sp>
      <p:sp>
        <p:nvSpPr>
          <p:cNvPr name="TextBox 3" id="3"/>
          <p:cNvSpPr txBox="true"/>
          <p:nvPr/>
        </p:nvSpPr>
        <p:spPr>
          <a:xfrm rot="0">
            <a:off x="2063553" y="3719929"/>
            <a:ext cx="14160894" cy="3073983"/>
          </a:xfrm>
          <a:prstGeom prst="rect">
            <a:avLst/>
          </a:prstGeom>
        </p:spPr>
        <p:txBody>
          <a:bodyPr anchor="t" rtlCol="false" tIns="0" lIns="0" bIns="0" rIns="0">
            <a:spAutoFit/>
          </a:bodyPr>
          <a:lstStyle/>
          <a:p>
            <a:pPr algn="ctr">
              <a:lnSpc>
                <a:spcPts val="8400"/>
              </a:lnSpc>
            </a:pPr>
            <a:r>
              <a:rPr lang="en-US" sz="4200" spc="105">
                <a:solidFill>
                  <a:srgbClr val="000000"/>
                </a:solidFill>
                <a:latin typeface="Montserrat"/>
              </a:rPr>
              <a:t>Cup</a:t>
            </a:r>
            <a:r>
              <a:rPr lang="en-US" sz="4200" spc="105">
                <a:solidFill>
                  <a:srgbClr val="000000"/>
                </a:solidFill>
                <a:latin typeface="Montserrat"/>
              </a:rPr>
              <a:t>cake ipsum dolor sit amet biscuit cake toffee. Muffin cake jujubes danish bonbon sweet roll jelly wafer cotton candy</a:t>
            </a:r>
            <a:r>
              <a:rPr lang="en-US" sz="4200" spc="105">
                <a:solidFill>
                  <a:srgbClr val="000000"/>
                </a:solidFill>
                <a:latin typeface="Montserrat"/>
              </a:rPr>
              <a:t>.</a:t>
            </a:r>
          </a:p>
        </p:txBody>
      </p:sp>
      <p:sp>
        <p:nvSpPr>
          <p:cNvPr name="TextBox 4" id="4"/>
          <p:cNvSpPr txBox="true"/>
          <p:nvPr/>
        </p:nvSpPr>
        <p:spPr>
          <a:xfrm rot="0">
            <a:off x="5195806" y="8369370"/>
            <a:ext cx="7896387" cy="580390"/>
          </a:xfrm>
          <a:prstGeom prst="rect">
            <a:avLst/>
          </a:prstGeom>
        </p:spPr>
        <p:txBody>
          <a:bodyPr anchor="t" rtlCol="false" tIns="0" lIns="0" bIns="0" rIns="0">
            <a:spAutoFit/>
          </a:bodyPr>
          <a:lstStyle/>
          <a:p>
            <a:pPr algn="ctr">
              <a:lnSpc>
                <a:spcPts val="4759"/>
              </a:lnSpc>
            </a:pPr>
            <a:r>
              <a:rPr lang="en-US" sz="3400" spc="340">
                <a:solidFill>
                  <a:srgbClr val="FFACB6"/>
                </a:solidFill>
                <a:latin typeface="Montserrat Semi-Bold Bold"/>
              </a:rPr>
              <a:t>YOUR BUSINESS NAME</a:t>
            </a:r>
          </a:p>
        </p:txBody>
      </p:sp>
    </p:spTree>
  </p:cSld>
  <p:clrMapOvr>
    <a:masterClrMapping/>
  </p:clrMapOvr>
</p:sld>
</file>

<file path=ppt/slides/slide1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6830971" y="3344400"/>
            <a:ext cx="6296577" cy="5709910"/>
          </a:xfrm>
          <a:prstGeom prst="rect">
            <a:avLst/>
          </a:prstGeom>
        </p:spPr>
        <p:txBody>
          <a:bodyPr anchor="t" rtlCol="false" tIns="0" lIns="0" bIns="0" rIns="0">
            <a:spAutoFit/>
          </a:bodyPr>
          <a:lstStyle/>
          <a:p>
            <a:pPr>
              <a:lnSpc>
                <a:spcPts val="5073"/>
              </a:lnSpc>
            </a:pPr>
            <a:r>
              <a:rPr lang="en-US" sz="2984">
                <a:solidFill>
                  <a:srgbClr val="111111"/>
                </a:solidFill>
                <a:latin typeface="Montserrat Light"/>
              </a:rPr>
              <a:t>Cupcake ipsum dolor cake</a:t>
            </a:r>
          </a:p>
          <a:p>
            <a:pPr>
              <a:lnSpc>
                <a:spcPts val="5073"/>
              </a:lnSpc>
            </a:pPr>
          </a:p>
          <a:p>
            <a:pPr>
              <a:lnSpc>
                <a:spcPts val="5073"/>
              </a:lnSpc>
            </a:pPr>
            <a:r>
              <a:rPr lang="en-US" sz="2984">
                <a:solidFill>
                  <a:srgbClr val="111111"/>
                </a:solidFill>
                <a:latin typeface="Montserrat Light"/>
              </a:rPr>
              <a:t>Muffin cake jujubes danish</a:t>
            </a:r>
          </a:p>
          <a:p>
            <a:pPr>
              <a:lnSpc>
                <a:spcPts val="5073"/>
              </a:lnSpc>
            </a:pPr>
          </a:p>
          <a:p>
            <a:pPr>
              <a:lnSpc>
                <a:spcPts val="5073"/>
              </a:lnSpc>
            </a:pPr>
            <a:r>
              <a:rPr lang="en-US" sz="2984">
                <a:solidFill>
                  <a:srgbClr val="111111"/>
                </a:solidFill>
                <a:latin typeface="Montserrat Light"/>
              </a:rPr>
              <a:t>Bonbon sweet roll jelly cotton</a:t>
            </a:r>
          </a:p>
          <a:p>
            <a:pPr>
              <a:lnSpc>
                <a:spcPts val="5073"/>
              </a:lnSpc>
            </a:pPr>
          </a:p>
          <a:p>
            <a:pPr>
              <a:lnSpc>
                <a:spcPts val="5073"/>
              </a:lnSpc>
            </a:pPr>
            <a:r>
              <a:rPr lang="en-US" sz="2984">
                <a:solidFill>
                  <a:srgbClr val="111111"/>
                </a:solidFill>
                <a:latin typeface="Montserrat Light"/>
              </a:rPr>
              <a:t>Cupcake ice cream marshmallow</a:t>
            </a:r>
          </a:p>
          <a:p>
            <a:pPr>
              <a:lnSpc>
                <a:spcPts val="5073"/>
              </a:lnSpc>
            </a:pPr>
          </a:p>
          <a:p>
            <a:pPr>
              <a:lnSpc>
                <a:spcPts val="5073"/>
              </a:lnSpc>
            </a:pPr>
            <a:r>
              <a:rPr lang="en-US" sz="2984">
                <a:solidFill>
                  <a:srgbClr val="111111"/>
                </a:solidFill>
                <a:latin typeface="Montserrat Light"/>
              </a:rPr>
              <a:t>Sweet gingerbread cake</a:t>
            </a:r>
          </a:p>
        </p:txBody>
      </p:sp>
      <p:grpSp>
        <p:nvGrpSpPr>
          <p:cNvPr name="Group 3" id="3"/>
          <p:cNvGrpSpPr/>
          <p:nvPr/>
        </p:nvGrpSpPr>
        <p:grpSpPr>
          <a:xfrm rot="0">
            <a:off x="5160452" y="3296965"/>
            <a:ext cx="1044330" cy="1044330"/>
            <a:chOff x="0" y="0"/>
            <a:chExt cx="6350000" cy="6350000"/>
          </a:xfrm>
        </p:grpSpPr>
        <p:sp>
          <p:nvSpPr>
            <p:cNvPr name="Freeform 4" id="4"/>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8390"/>
            </a:solidFill>
          </p:spPr>
        </p:sp>
      </p:grpSp>
      <p:sp>
        <p:nvSpPr>
          <p:cNvPr name="TextBox 5" id="5"/>
          <p:cNvSpPr txBox="true"/>
          <p:nvPr/>
        </p:nvSpPr>
        <p:spPr>
          <a:xfrm rot="0">
            <a:off x="5602758" y="3436676"/>
            <a:ext cx="183409" cy="644748"/>
          </a:xfrm>
          <a:prstGeom prst="rect">
            <a:avLst/>
          </a:prstGeom>
        </p:spPr>
        <p:txBody>
          <a:bodyPr anchor="t" rtlCol="false" tIns="0" lIns="0" bIns="0" rIns="0">
            <a:spAutoFit/>
          </a:bodyPr>
          <a:lstStyle/>
          <a:p>
            <a:pPr algn="ctr">
              <a:lnSpc>
                <a:spcPts val="5222"/>
              </a:lnSpc>
              <a:spcBef>
                <a:spcPct val="0"/>
              </a:spcBef>
            </a:pPr>
            <a:r>
              <a:rPr lang="en-US" sz="3730">
                <a:solidFill>
                  <a:srgbClr val="FFFFFF"/>
                </a:solidFill>
                <a:latin typeface="Montserrat Classic"/>
              </a:rPr>
              <a:t>1</a:t>
            </a:r>
          </a:p>
        </p:txBody>
      </p:sp>
      <p:grpSp>
        <p:nvGrpSpPr>
          <p:cNvPr name="Group 6" id="6"/>
          <p:cNvGrpSpPr/>
          <p:nvPr/>
        </p:nvGrpSpPr>
        <p:grpSpPr>
          <a:xfrm rot="0">
            <a:off x="5160452" y="4552509"/>
            <a:ext cx="1044330" cy="1044330"/>
            <a:chOff x="0" y="0"/>
            <a:chExt cx="6350000" cy="6350000"/>
          </a:xfrm>
        </p:grpSpPr>
        <p:sp>
          <p:nvSpPr>
            <p:cNvPr name="Freeform 7" id="7"/>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8390"/>
            </a:solidFill>
          </p:spPr>
        </p:sp>
      </p:grpSp>
      <p:sp>
        <p:nvSpPr>
          <p:cNvPr name="TextBox 8" id="8"/>
          <p:cNvSpPr txBox="true"/>
          <p:nvPr/>
        </p:nvSpPr>
        <p:spPr>
          <a:xfrm rot="0">
            <a:off x="5566946" y="4692220"/>
            <a:ext cx="278722" cy="644748"/>
          </a:xfrm>
          <a:prstGeom prst="rect">
            <a:avLst/>
          </a:prstGeom>
        </p:spPr>
        <p:txBody>
          <a:bodyPr anchor="t" rtlCol="false" tIns="0" lIns="0" bIns="0" rIns="0">
            <a:spAutoFit/>
          </a:bodyPr>
          <a:lstStyle/>
          <a:p>
            <a:pPr algn="ctr">
              <a:lnSpc>
                <a:spcPts val="5222"/>
              </a:lnSpc>
              <a:spcBef>
                <a:spcPct val="0"/>
              </a:spcBef>
            </a:pPr>
            <a:r>
              <a:rPr lang="en-US" sz="3730">
                <a:solidFill>
                  <a:srgbClr val="FFFFFF"/>
                </a:solidFill>
                <a:latin typeface="Montserrat Classic"/>
              </a:rPr>
              <a:t>2</a:t>
            </a:r>
          </a:p>
        </p:txBody>
      </p:sp>
      <p:grpSp>
        <p:nvGrpSpPr>
          <p:cNvPr name="Group 9" id="9"/>
          <p:cNvGrpSpPr/>
          <p:nvPr/>
        </p:nvGrpSpPr>
        <p:grpSpPr>
          <a:xfrm rot="0">
            <a:off x="5160452" y="5819898"/>
            <a:ext cx="1044330" cy="1044330"/>
            <a:chOff x="0" y="0"/>
            <a:chExt cx="6350000" cy="6350000"/>
          </a:xfrm>
        </p:grpSpPr>
        <p:sp>
          <p:nvSpPr>
            <p:cNvPr name="Freeform 10" id="10"/>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8390"/>
            </a:solidFill>
          </p:spPr>
        </p:sp>
      </p:grpSp>
      <p:sp>
        <p:nvSpPr>
          <p:cNvPr name="TextBox 11" id="11"/>
          <p:cNvSpPr txBox="true"/>
          <p:nvPr/>
        </p:nvSpPr>
        <p:spPr>
          <a:xfrm rot="0">
            <a:off x="5578606" y="5959609"/>
            <a:ext cx="255403" cy="644748"/>
          </a:xfrm>
          <a:prstGeom prst="rect">
            <a:avLst/>
          </a:prstGeom>
        </p:spPr>
        <p:txBody>
          <a:bodyPr anchor="t" rtlCol="false" tIns="0" lIns="0" bIns="0" rIns="0">
            <a:spAutoFit/>
          </a:bodyPr>
          <a:lstStyle/>
          <a:p>
            <a:pPr algn="ctr">
              <a:lnSpc>
                <a:spcPts val="5222"/>
              </a:lnSpc>
              <a:spcBef>
                <a:spcPct val="0"/>
              </a:spcBef>
            </a:pPr>
            <a:r>
              <a:rPr lang="en-US" sz="3730">
                <a:solidFill>
                  <a:srgbClr val="FFFFFF"/>
                </a:solidFill>
                <a:latin typeface="Montserrat Classic"/>
              </a:rPr>
              <a:t>3</a:t>
            </a:r>
          </a:p>
        </p:txBody>
      </p:sp>
      <p:grpSp>
        <p:nvGrpSpPr>
          <p:cNvPr name="Group 12" id="12"/>
          <p:cNvGrpSpPr/>
          <p:nvPr/>
        </p:nvGrpSpPr>
        <p:grpSpPr>
          <a:xfrm rot="0">
            <a:off x="5160452" y="7075442"/>
            <a:ext cx="1044330" cy="1044330"/>
            <a:chOff x="0" y="0"/>
            <a:chExt cx="6350000" cy="6350000"/>
          </a:xfrm>
        </p:grpSpPr>
        <p:sp>
          <p:nvSpPr>
            <p:cNvPr name="Freeform 13" id="1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8390"/>
            </a:solidFill>
          </p:spPr>
        </p:sp>
      </p:grpSp>
      <p:grpSp>
        <p:nvGrpSpPr>
          <p:cNvPr name="Group 14" id="14"/>
          <p:cNvGrpSpPr/>
          <p:nvPr/>
        </p:nvGrpSpPr>
        <p:grpSpPr>
          <a:xfrm rot="0">
            <a:off x="5160452" y="8354676"/>
            <a:ext cx="1044330" cy="1044330"/>
            <a:chOff x="0" y="0"/>
            <a:chExt cx="6350000" cy="6350000"/>
          </a:xfrm>
        </p:grpSpPr>
        <p:sp>
          <p:nvSpPr>
            <p:cNvPr name="Freeform 15" id="1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8390"/>
            </a:solidFill>
          </p:spPr>
        </p:sp>
      </p:grpSp>
      <p:sp>
        <p:nvSpPr>
          <p:cNvPr name="TextBox 16" id="16"/>
          <p:cNvSpPr txBox="true"/>
          <p:nvPr/>
        </p:nvSpPr>
        <p:spPr>
          <a:xfrm rot="0">
            <a:off x="5569537" y="8494387"/>
            <a:ext cx="273540" cy="644748"/>
          </a:xfrm>
          <a:prstGeom prst="rect">
            <a:avLst/>
          </a:prstGeom>
        </p:spPr>
        <p:txBody>
          <a:bodyPr anchor="t" rtlCol="false" tIns="0" lIns="0" bIns="0" rIns="0">
            <a:spAutoFit/>
          </a:bodyPr>
          <a:lstStyle/>
          <a:p>
            <a:pPr algn="ctr">
              <a:lnSpc>
                <a:spcPts val="5222"/>
              </a:lnSpc>
              <a:spcBef>
                <a:spcPct val="0"/>
              </a:spcBef>
            </a:pPr>
            <a:r>
              <a:rPr lang="en-US" sz="3730">
                <a:solidFill>
                  <a:srgbClr val="FFFFFF"/>
                </a:solidFill>
                <a:latin typeface="Montserrat Classic"/>
              </a:rPr>
              <a:t>5</a:t>
            </a:r>
          </a:p>
        </p:txBody>
      </p:sp>
      <p:sp>
        <p:nvSpPr>
          <p:cNvPr name="TextBox 17" id="17"/>
          <p:cNvSpPr txBox="true"/>
          <p:nvPr/>
        </p:nvSpPr>
        <p:spPr>
          <a:xfrm rot="0">
            <a:off x="5552510" y="7203308"/>
            <a:ext cx="283904" cy="644748"/>
          </a:xfrm>
          <a:prstGeom prst="rect">
            <a:avLst/>
          </a:prstGeom>
        </p:spPr>
        <p:txBody>
          <a:bodyPr anchor="t" rtlCol="false" tIns="0" lIns="0" bIns="0" rIns="0">
            <a:spAutoFit/>
          </a:bodyPr>
          <a:lstStyle/>
          <a:p>
            <a:pPr algn="ctr">
              <a:lnSpc>
                <a:spcPts val="5222"/>
              </a:lnSpc>
              <a:spcBef>
                <a:spcPct val="0"/>
              </a:spcBef>
            </a:pPr>
            <a:r>
              <a:rPr lang="en-US" sz="3730">
                <a:solidFill>
                  <a:srgbClr val="FFFFFF"/>
                </a:solidFill>
                <a:latin typeface="Montserrat Classic"/>
              </a:rPr>
              <a:t>4</a:t>
            </a:r>
          </a:p>
        </p:txBody>
      </p:sp>
      <p:sp>
        <p:nvSpPr>
          <p:cNvPr name="AutoShape 18" id="18"/>
          <p:cNvSpPr/>
          <p:nvPr/>
        </p:nvSpPr>
        <p:spPr>
          <a:xfrm rot="0">
            <a:off x="-82016" y="-108205"/>
            <a:ext cx="18452031" cy="2692610"/>
          </a:xfrm>
          <a:prstGeom prst="rect">
            <a:avLst/>
          </a:prstGeom>
          <a:solidFill>
            <a:srgbClr val="FFCED4"/>
          </a:solidFill>
        </p:spPr>
      </p:sp>
      <p:sp>
        <p:nvSpPr>
          <p:cNvPr name="TextBox 19" id="19"/>
          <p:cNvSpPr txBox="true"/>
          <p:nvPr/>
        </p:nvSpPr>
        <p:spPr>
          <a:xfrm rot="0">
            <a:off x="4305978" y="987514"/>
            <a:ext cx="9676044" cy="717521"/>
          </a:xfrm>
          <a:prstGeom prst="rect">
            <a:avLst/>
          </a:prstGeom>
        </p:spPr>
        <p:txBody>
          <a:bodyPr anchor="t" rtlCol="false" tIns="0" lIns="0" bIns="0" rIns="0">
            <a:spAutoFit/>
          </a:bodyPr>
          <a:lstStyle/>
          <a:p>
            <a:pPr algn="ctr">
              <a:lnSpc>
                <a:spcPts val="5389"/>
              </a:lnSpc>
            </a:pPr>
            <a:r>
              <a:rPr lang="en-US" sz="5499" spc="549">
                <a:solidFill>
                  <a:srgbClr val="111111"/>
                </a:solidFill>
                <a:latin typeface="Montserrat Classic Bold"/>
              </a:rPr>
              <a:t>STEPS TO FOLLOW</a:t>
            </a:r>
          </a:p>
        </p:txBody>
      </p:sp>
    </p:spTree>
  </p:cSld>
  <p:clrMapOvr>
    <a:masterClrMapping/>
  </p:clrMapOvr>
</p:sld>
</file>

<file path=ppt/slides/slide1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5739743" y="2728480"/>
            <a:ext cx="6808513" cy="1377034"/>
            <a:chOff x="0" y="0"/>
            <a:chExt cx="7620000" cy="1541159"/>
          </a:xfrm>
        </p:grpSpPr>
        <p:sp>
          <p:nvSpPr>
            <p:cNvPr name="Freeform 3" id="3"/>
            <p:cNvSpPr/>
            <p:nvPr/>
          </p:nvSpPr>
          <p:spPr>
            <a:xfrm>
              <a:off x="26670" y="26670"/>
              <a:ext cx="7566660" cy="1445909"/>
            </a:xfrm>
            <a:custGeom>
              <a:avLst/>
              <a:gdLst/>
              <a:ahLst/>
              <a:cxnLst/>
              <a:rect r="r" b="b" t="t" l="l"/>
              <a:pathLst>
                <a:path h="1445909" w="7566660">
                  <a:moveTo>
                    <a:pt x="0" y="0"/>
                  </a:moveTo>
                  <a:lnTo>
                    <a:pt x="0" y="107950"/>
                  </a:lnTo>
                  <a:lnTo>
                    <a:pt x="0" y="148590"/>
                  </a:lnTo>
                  <a:lnTo>
                    <a:pt x="0" y="1000139"/>
                  </a:lnTo>
                  <a:lnTo>
                    <a:pt x="0" y="1075069"/>
                  </a:lnTo>
                  <a:lnTo>
                    <a:pt x="0" y="1160159"/>
                  </a:lnTo>
                  <a:lnTo>
                    <a:pt x="3641090" y="1160159"/>
                  </a:lnTo>
                  <a:lnTo>
                    <a:pt x="3759200" y="1445909"/>
                  </a:lnTo>
                  <a:lnTo>
                    <a:pt x="3877310" y="1160159"/>
                  </a:lnTo>
                  <a:lnTo>
                    <a:pt x="7566660" y="1160159"/>
                  </a:lnTo>
                  <a:lnTo>
                    <a:pt x="7566660" y="1075069"/>
                  </a:lnTo>
                  <a:lnTo>
                    <a:pt x="7566660" y="1000139"/>
                  </a:lnTo>
                  <a:lnTo>
                    <a:pt x="7566660" y="148590"/>
                  </a:lnTo>
                  <a:lnTo>
                    <a:pt x="7566660" y="107950"/>
                  </a:lnTo>
                  <a:lnTo>
                    <a:pt x="7566660" y="0"/>
                  </a:lnTo>
                  <a:lnTo>
                    <a:pt x="0" y="0"/>
                  </a:lnTo>
                  <a:close/>
                </a:path>
              </a:pathLst>
            </a:custGeom>
            <a:solidFill>
              <a:srgbClr val="FFCED4"/>
            </a:solidFill>
          </p:spPr>
        </p:sp>
      </p:grpSp>
      <p:grpSp>
        <p:nvGrpSpPr>
          <p:cNvPr name="Group 4" id="4"/>
          <p:cNvGrpSpPr/>
          <p:nvPr/>
        </p:nvGrpSpPr>
        <p:grpSpPr>
          <a:xfrm rot="0">
            <a:off x="5739743" y="4122435"/>
            <a:ext cx="6808513" cy="1377034"/>
            <a:chOff x="0" y="0"/>
            <a:chExt cx="7620000" cy="1541159"/>
          </a:xfrm>
        </p:grpSpPr>
        <p:sp>
          <p:nvSpPr>
            <p:cNvPr name="Freeform 5" id="5"/>
            <p:cNvSpPr/>
            <p:nvPr/>
          </p:nvSpPr>
          <p:spPr>
            <a:xfrm>
              <a:off x="26670" y="26670"/>
              <a:ext cx="7566660" cy="1445909"/>
            </a:xfrm>
            <a:custGeom>
              <a:avLst/>
              <a:gdLst/>
              <a:ahLst/>
              <a:cxnLst/>
              <a:rect r="r" b="b" t="t" l="l"/>
              <a:pathLst>
                <a:path h="1445909" w="7566660">
                  <a:moveTo>
                    <a:pt x="0" y="0"/>
                  </a:moveTo>
                  <a:lnTo>
                    <a:pt x="0" y="107950"/>
                  </a:lnTo>
                  <a:lnTo>
                    <a:pt x="0" y="148590"/>
                  </a:lnTo>
                  <a:lnTo>
                    <a:pt x="0" y="1000139"/>
                  </a:lnTo>
                  <a:lnTo>
                    <a:pt x="0" y="1075069"/>
                  </a:lnTo>
                  <a:lnTo>
                    <a:pt x="0" y="1160159"/>
                  </a:lnTo>
                  <a:lnTo>
                    <a:pt x="3641090" y="1160159"/>
                  </a:lnTo>
                  <a:lnTo>
                    <a:pt x="3759200" y="1445909"/>
                  </a:lnTo>
                  <a:lnTo>
                    <a:pt x="3877310" y="1160159"/>
                  </a:lnTo>
                  <a:lnTo>
                    <a:pt x="7566660" y="1160159"/>
                  </a:lnTo>
                  <a:lnTo>
                    <a:pt x="7566660" y="1075069"/>
                  </a:lnTo>
                  <a:lnTo>
                    <a:pt x="7566660" y="1000139"/>
                  </a:lnTo>
                  <a:lnTo>
                    <a:pt x="7566660" y="148590"/>
                  </a:lnTo>
                  <a:lnTo>
                    <a:pt x="7566660" y="107950"/>
                  </a:lnTo>
                  <a:lnTo>
                    <a:pt x="7566660" y="0"/>
                  </a:lnTo>
                  <a:lnTo>
                    <a:pt x="0" y="0"/>
                  </a:lnTo>
                  <a:close/>
                </a:path>
              </a:pathLst>
            </a:custGeom>
            <a:solidFill>
              <a:srgbClr val="FFCED4"/>
            </a:solidFill>
          </p:spPr>
        </p:sp>
      </p:grpSp>
      <p:grpSp>
        <p:nvGrpSpPr>
          <p:cNvPr name="Group 6" id="6"/>
          <p:cNvGrpSpPr/>
          <p:nvPr/>
        </p:nvGrpSpPr>
        <p:grpSpPr>
          <a:xfrm rot="0">
            <a:off x="5739743" y="5516390"/>
            <a:ext cx="6808513" cy="1377034"/>
            <a:chOff x="0" y="0"/>
            <a:chExt cx="7620000" cy="1541159"/>
          </a:xfrm>
        </p:grpSpPr>
        <p:sp>
          <p:nvSpPr>
            <p:cNvPr name="Freeform 7" id="7"/>
            <p:cNvSpPr/>
            <p:nvPr/>
          </p:nvSpPr>
          <p:spPr>
            <a:xfrm>
              <a:off x="26670" y="26670"/>
              <a:ext cx="7566660" cy="1445909"/>
            </a:xfrm>
            <a:custGeom>
              <a:avLst/>
              <a:gdLst/>
              <a:ahLst/>
              <a:cxnLst/>
              <a:rect r="r" b="b" t="t" l="l"/>
              <a:pathLst>
                <a:path h="1445909" w="7566660">
                  <a:moveTo>
                    <a:pt x="0" y="0"/>
                  </a:moveTo>
                  <a:lnTo>
                    <a:pt x="0" y="107950"/>
                  </a:lnTo>
                  <a:lnTo>
                    <a:pt x="0" y="148590"/>
                  </a:lnTo>
                  <a:lnTo>
                    <a:pt x="0" y="1000139"/>
                  </a:lnTo>
                  <a:lnTo>
                    <a:pt x="0" y="1075069"/>
                  </a:lnTo>
                  <a:lnTo>
                    <a:pt x="0" y="1160159"/>
                  </a:lnTo>
                  <a:lnTo>
                    <a:pt x="3641090" y="1160159"/>
                  </a:lnTo>
                  <a:lnTo>
                    <a:pt x="3759200" y="1445909"/>
                  </a:lnTo>
                  <a:lnTo>
                    <a:pt x="3877310" y="1160159"/>
                  </a:lnTo>
                  <a:lnTo>
                    <a:pt x="7566660" y="1160159"/>
                  </a:lnTo>
                  <a:lnTo>
                    <a:pt x="7566660" y="1075069"/>
                  </a:lnTo>
                  <a:lnTo>
                    <a:pt x="7566660" y="1000139"/>
                  </a:lnTo>
                  <a:lnTo>
                    <a:pt x="7566660" y="148590"/>
                  </a:lnTo>
                  <a:lnTo>
                    <a:pt x="7566660" y="107950"/>
                  </a:lnTo>
                  <a:lnTo>
                    <a:pt x="7566660" y="0"/>
                  </a:lnTo>
                  <a:lnTo>
                    <a:pt x="0" y="0"/>
                  </a:lnTo>
                  <a:close/>
                </a:path>
              </a:pathLst>
            </a:custGeom>
            <a:solidFill>
              <a:srgbClr val="FFCED4"/>
            </a:solidFill>
          </p:spPr>
        </p:sp>
      </p:grpSp>
      <p:grpSp>
        <p:nvGrpSpPr>
          <p:cNvPr name="Group 8" id="8"/>
          <p:cNvGrpSpPr/>
          <p:nvPr/>
        </p:nvGrpSpPr>
        <p:grpSpPr>
          <a:xfrm rot="0">
            <a:off x="5739743" y="6921068"/>
            <a:ext cx="6808513" cy="1377034"/>
            <a:chOff x="0" y="0"/>
            <a:chExt cx="7620000" cy="1541159"/>
          </a:xfrm>
        </p:grpSpPr>
        <p:sp>
          <p:nvSpPr>
            <p:cNvPr name="Freeform 9" id="9"/>
            <p:cNvSpPr/>
            <p:nvPr/>
          </p:nvSpPr>
          <p:spPr>
            <a:xfrm>
              <a:off x="26670" y="26670"/>
              <a:ext cx="7566660" cy="1445909"/>
            </a:xfrm>
            <a:custGeom>
              <a:avLst/>
              <a:gdLst/>
              <a:ahLst/>
              <a:cxnLst/>
              <a:rect r="r" b="b" t="t" l="l"/>
              <a:pathLst>
                <a:path h="1445909" w="7566660">
                  <a:moveTo>
                    <a:pt x="0" y="0"/>
                  </a:moveTo>
                  <a:lnTo>
                    <a:pt x="0" y="107950"/>
                  </a:lnTo>
                  <a:lnTo>
                    <a:pt x="0" y="148590"/>
                  </a:lnTo>
                  <a:lnTo>
                    <a:pt x="0" y="1000139"/>
                  </a:lnTo>
                  <a:lnTo>
                    <a:pt x="0" y="1075069"/>
                  </a:lnTo>
                  <a:lnTo>
                    <a:pt x="0" y="1160159"/>
                  </a:lnTo>
                  <a:lnTo>
                    <a:pt x="3641090" y="1160159"/>
                  </a:lnTo>
                  <a:lnTo>
                    <a:pt x="3759200" y="1445909"/>
                  </a:lnTo>
                  <a:lnTo>
                    <a:pt x="3877310" y="1160159"/>
                  </a:lnTo>
                  <a:lnTo>
                    <a:pt x="7566660" y="1160159"/>
                  </a:lnTo>
                  <a:lnTo>
                    <a:pt x="7566660" y="1075069"/>
                  </a:lnTo>
                  <a:lnTo>
                    <a:pt x="7566660" y="1000139"/>
                  </a:lnTo>
                  <a:lnTo>
                    <a:pt x="7566660" y="148590"/>
                  </a:lnTo>
                  <a:lnTo>
                    <a:pt x="7566660" y="107950"/>
                  </a:lnTo>
                  <a:lnTo>
                    <a:pt x="7566660" y="0"/>
                  </a:lnTo>
                  <a:lnTo>
                    <a:pt x="0" y="0"/>
                  </a:lnTo>
                  <a:close/>
                </a:path>
              </a:pathLst>
            </a:custGeom>
            <a:solidFill>
              <a:srgbClr val="FFCED4"/>
            </a:solidFill>
          </p:spPr>
        </p:sp>
      </p:grpSp>
      <p:grpSp>
        <p:nvGrpSpPr>
          <p:cNvPr name="Group 10" id="10"/>
          <p:cNvGrpSpPr/>
          <p:nvPr/>
        </p:nvGrpSpPr>
        <p:grpSpPr>
          <a:xfrm rot="0">
            <a:off x="5739743" y="8315023"/>
            <a:ext cx="6808513" cy="1377034"/>
            <a:chOff x="0" y="0"/>
            <a:chExt cx="7620000" cy="1541159"/>
          </a:xfrm>
        </p:grpSpPr>
        <p:sp>
          <p:nvSpPr>
            <p:cNvPr name="Freeform 11" id="11"/>
            <p:cNvSpPr/>
            <p:nvPr/>
          </p:nvSpPr>
          <p:spPr>
            <a:xfrm>
              <a:off x="26670" y="26670"/>
              <a:ext cx="7566660" cy="1445909"/>
            </a:xfrm>
            <a:custGeom>
              <a:avLst/>
              <a:gdLst/>
              <a:ahLst/>
              <a:cxnLst/>
              <a:rect r="r" b="b" t="t" l="l"/>
              <a:pathLst>
                <a:path h="1445909" w="7566660">
                  <a:moveTo>
                    <a:pt x="0" y="0"/>
                  </a:moveTo>
                  <a:lnTo>
                    <a:pt x="0" y="107950"/>
                  </a:lnTo>
                  <a:lnTo>
                    <a:pt x="0" y="148590"/>
                  </a:lnTo>
                  <a:lnTo>
                    <a:pt x="0" y="1000139"/>
                  </a:lnTo>
                  <a:lnTo>
                    <a:pt x="0" y="1075069"/>
                  </a:lnTo>
                  <a:lnTo>
                    <a:pt x="0" y="1160159"/>
                  </a:lnTo>
                  <a:lnTo>
                    <a:pt x="3641090" y="1160159"/>
                  </a:lnTo>
                  <a:lnTo>
                    <a:pt x="3759200" y="1445909"/>
                  </a:lnTo>
                  <a:lnTo>
                    <a:pt x="3877310" y="1160159"/>
                  </a:lnTo>
                  <a:lnTo>
                    <a:pt x="7566660" y="1160159"/>
                  </a:lnTo>
                  <a:lnTo>
                    <a:pt x="7566660" y="1075069"/>
                  </a:lnTo>
                  <a:lnTo>
                    <a:pt x="7566660" y="1000139"/>
                  </a:lnTo>
                  <a:lnTo>
                    <a:pt x="7566660" y="148590"/>
                  </a:lnTo>
                  <a:lnTo>
                    <a:pt x="7566660" y="107950"/>
                  </a:lnTo>
                  <a:lnTo>
                    <a:pt x="7566660" y="0"/>
                  </a:lnTo>
                  <a:lnTo>
                    <a:pt x="0" y="0"/>
                  </a:lnTo>
                  <a:close/>
                </a:path>
              </a:pathLst>
            </a:custGeom>
            <a:solidFill>
              <a:srgbClr val="FFCED4"/>
            </a:solidFill>
          </p:spPr>
        </p:sp>
      </p:grpSp>
      <p:sp>
        <p:nvSpPr>
          <p:cNvPr name="TextBox 12" id="12"/>
          <p:cNvSpPr txBox="true"/>
          <p:nvPr/>
        </p:nvSpPr>
        <p:spPr>
          <a:xfrm rot="0">
            <a:off x="6293941" y="2822953"/>
            <a:ext cx="5700119" cy="6200215"/>
          </a:xfrm>
          <a:prstGeom prst="rect">
            <a:avLst/>
          </a:prstGeom>
        </p:spPr>
        <p:txBody>
          <a:bodyPr anchor="t" rtlCol="false" tIns="0" lIns="0" bIns="0" rIns="0">
            <a:spAutoFit/>
          </a:bodyPr>
          <a:lstStyle/>
          <a:p>
            <a:pPr algn="ctr">
              <a:lnSpc>
                <a:spcPts val="5538"/>
              </a:lnSpc>
            </a:pPr>
            <a:r>
              <a:rPr lang="en-US" sz="2701">
                <a:solidFill>
                  <a:srgbClr val="111111"/>
                </a:solidFill>
                <a:latin typeface="Montserrat Light"/>
              </a:rPr>
              <a:t>Cupcake ipsum dolor cake</a:t>
            </a:r>
          </a:p>
          <a:p>
            <a:pPr algn="ctr">
              <a:lnSpc>
                <a:spcPts val="5538"/>
              </a:lnSpc>
            </a:pPr>
          </a:p>
          <a:p>
            <a:pPr algn="ctr">
              <a:lnSpc>
                <a:spcPts val="5538"/>
              </a:lnSpc>
            </a:pPr>
            <a:r>
              <a:rPr lang="en-US" sz="2701">
                <a:solidFill>
                  <a:srgbClr val="111111"/>
                </a:solidFill>
                <a:latin typeface="Montserrat Light"/>
              </a:rPr>
              <a:t>Muffin cake jujubes danish</a:t>
            </a:r>
          </a:p>
          <a:p>
            <a:pPr algn="ctr">
              <a:lnSpc>
                <a:spcPts val="5538"/>
              </a:lnSpc>
            </a:pPr>
          </a:p>
          <a:p>
            <a:pPr algn="ctr">
              <a:lnSpc>
                <a:spcPts val="5538"/>
              </a:lnSpc>
            </a:pPr>
            <a:r>
              <a:rPr lang="en-US" sz="2701">
                <a:solidFill>
                  <a:srgbClr val="111111"/>
                </a:solidFill>
                <a:latin typeface="Montserrat Light"/>
              </a:rPr>
              <a:t>Bonbon sweet roll jelly cotton</a:t>
            </a:r>
          </a:p>
          <a:p>
            <a:pPr algn="ctr">
              <a:lnSpc>
                <a:spcPts val="5538"/>
              </a:lnSpc>
            </a:pPr>
          </a:p>
          <a:p>
            <a:pPr algn="ctr">
              <a:lnSpc>
                <a:spcPts val="5538"/>
              </a:lnSpc>
            </a:pPr>
            <a:r>
              <a:rPr lang="en-US" sz="2701">
                <a:solidFill>
                  <a:srgbClr val="111111"/>
                </a:solidFill>
                <a:latin typeface="Montserrat Light"/>
              </a:rPr>
              <a:t>Cupcake ice cream marshmallow</a:t>
            </a:r>
          </a:p>
          <a:p>
            <a:pPr algn="ctr">
              <a:lnSpc>
                <a:spcPts val="5538"/>
              </a:lnSpc>
            </a:pPr>
          </a:p>
          <a:p>
            <a:pPr algn="ctr">
              <a:lnSpc>
                <a:spcPts val="5538"/>
              </a:lnSpc>
            </a:pPr>
            <a:r>
              <a:rPr lang="en-US" sz="2701">
                <a:solidFill>
                  <a:srgbClr val="111111"/>
                </a:solidFill>
                <a:latin typeface="Montserrat Light"/>
              </a:rPr>
              <a:t>Apple pie cake tiramisu</a:t>
            </a:r>
          </a:p>
        </p:txBody>
      </p:sp>
      <p:sp>
        <p:nvSpPr>
          <p:cNvPr name="AutoShape 13" id="13"/>
          <p:cNvSpPr/>
          <p:nvPr/>
        </p:nvSpPr>
        <p:spPr>
          <a:xfrm rot="0">
            <a:off x="-82016" y="-98680"/>
            <a:ext cx="18452031" cy="2365711"/>
          </a:xfrm>
          <a:prstGeom prst="rect">
            <a:avLst/>
          </a:prstGeom>
          <a:solidFill>
            <a:srgbClr val="FFE8EB"/>
          </a:solidFill>
        </p:spPr>
      </p:sp>
      <p:sp>
        <p:nvSpPr>
          <p:cNvPr name="TextBox 14" id="14"/>
          <p:cNvSpPr txBox="true"/>
          <p:nvPr/>
        </p:nvSpPr>
        <p:spPr>
          <a:xfrm rot="0">
            <a:off x="4305978" y="835114"/>
            <a:ext cx="9676044" cy="717521"/>
          </a:xfrm>
          <a:prstGeom prst="rect">
            <a:avLst/>
          </a:prstGeom>
        </p:spPr>
        <p:txBody>
          <a:bodyPr anchor="t" rtlCol="false" tIns="0" lIns="0" bIns="0" rIns="0">
            <a:spAutoFit/>
          </a:bodyPr>
          <a:lstStyle/>
          <a:p>
            <a:pPr algn="ctr">
              <a:lnSpc>
                <a:spcPts val="5389"/>
              </a:lnSpc>
            </a:pPr>
            <a:r>
              <a:rPr lang="en-US" sz="5499" spc="549">
                <a:solidFill>
                  <a:srgbClr val="EF8390"/>
                </a:solidFill>
                <a:latin typeface="Montserrat Classic Bold"/>
              </a:rPr>
              <a:t>HOW IT WORKS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5742" r="0" b="5742"/>
          <a:stretch>
            <a:fillRect/>
          </a:stretch>
        </p:blipFill>
        <p:spPr>
          <a:xfrm flipH="false" flipV="false" rot="0">
            <a:off x="10484569" y="-122427"/>
            <a:ext cx="7932166" cy="10531853"/>
          </a:xfrm>
          <a:prstGeom prst="rect">
            <a:avLst/>
          </a:prstGeom>
        </p:spPr>
      </p:pic>
      <p:sp>
        <p:nvSpPr>
          <p:cNvPr name="TextBox 3" id="3"/>
          <p:cNvSpPr txBox="true"/>
          <p:nvPr/>
        </p:nvSpPr>
        <p:spPr>
          <a:xfrm rot="0">
            <a:off x="763481" y="734254"/>
            <a:ext cx="7561686" cy="2273300"/>
          </a:xfrm>
          <a:prstGeom prst="rect">
            <a:avLst/>
          </a:prstGeom>
        </p:spPr>
        <p:txBody>
          <a:bodyPr anchor="t" rtlCol="false" tIns="0" lIns="0" bIns="0" rIns="0">
            <a:spAutoFit/>
          </a:bodyPr>
          <a:lstStyle/>
          <a:p>
            <a:pPr algn="l">
              <a:lnSpc>
                <a:spcPts val="9100"/>
              </a:lnSpc>
            </a:pPr>
            <a:r>
              <a:rPr lang="en-US" sz="6500">
                <a:solidFill>
                  <a:srgbClr val="FFACB6"/>
                </a:solidFill>
                <a:latin typeface="Montserrat Semi-Bold Bold"/>
              </a:rPr>
              <a:t>YOU'RE IN THE RIGHT PLACE IF...</a:t>
            </a:r>
          </a:p>
        </p:txBody>
      </p:sp>
      <p:sp>
        <p:nvSpPr>
          <p:cNvPr name="TextBox 4" id="4"/>
          <p:cNvSpPr txBox="true"/>
          <p:nvPr/>
        </p:nvSpPr>
        <p:spPr>
          <a:xfrm rot="0">
            <a:off x="763481" y="3537068"/>
            <a:ext cx="7188475" cy="5541987"/>
          </a:xfrm>
          <a:prstGeom prst="rect">
            <a:avLst/>
          </a:prstGeom>
        </p:spPr>
        <p:txBody>
          <a:bodyPr anchor="t" rtlCol="false" tIns="0" lIns="0" bIns="0" rIns="0">
            <a:spAutoFit/>
          </a:bodyPr>
          <a:lstStyle/>
          <a:p>
            <a:pPr algn="l" marL="462280" indent="-231140" lvl="1">
              <a:lnSpc>
                <a:spcPts val="5600"/>
              </a:lnSpc>
              <a:buFont typeface="Arial"/>
              <a:buChar char="•"/>
            </a:pPr>
            <a:r>
              <a:rPr lang="en-US" sz="2800">
                <a:solidFill>
                  <a:srgbClr val="000000"/>
                </a:solidFill>
                <a:latin typeface="Montserrat"/>
              </a:rPr>
              <a:t>Cu</a:t>
            </a:r>
            <a:r>
              <a:rPr lang="en-US" sz="2800">
                <a:solidFill>
                  <a:srgbClr val="000000"/>
                </a:solidFill>
                <a:latin typeface="Montserrat"/>
              </a:rPr>
              <a:t>pcake ipsum dolor sit amet biscuit cake toffee. Muffin cake jujubes danish bonbon sweet roll jelly wafer cotton candy.</a:t>
            </a:r>
          </a:p>
          <a:p>
            <a:pPr algn="l" marL="462280" indent="-231140" lvl="1">
              <a:lnSpc>
                <a:spcPts val="5600"/>
              </a:lnSpc>
              <a:buFont typeface="Arial"/>
              <a:buChar char="•"/>
            </a:pPr>
            <a:r>
              <a:rPr lang="en-US" sz="2800">
                <a:solidFill>
                  <a:srgbClr val="000000"/>
                </a:solidFill>
                <a:latin typeface="Montserrat"/>
              </a:rPr>
              <a:t>Cupcake ice cream marshmallow. Sweet gingerbread cake sweet roll cotton candy muffin chupa chups oat cake toffee.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blipFill>
          <a:blip r:embed="rId2"/>
          <a:srcRect l="0" t="2690" r="0" b="12934"/>
          <a:stretch>
            <a:fillRect/>
          </a:stretch>
        </a:blipFill>
      </p:bgPr>
    </p:bg>
    <p:spTree>
      <p:nvGrpSpPr>
        <p:cNvPr id="1" name=""/>
        <p:cNvGrpSpPr/>
        <p:nvPr/>
      </p:nvGrpSpPr>
      <p:grpSpPr>
        <a:xfrm>
          <a:off x="0" y="0"/>
          <a:ext cx="0" cy="0"/>
          <a:chOff x="0" y="0"/>
          <a:chExt cx="0" cy="0"/>
        </a:xfrm>
      </p:grpSpPr>
      <p:sp>
        <p:nvSpPr>
          <p:cNvPr name="AutoShape 2" id="2"/>
          <p:cNvSpPr/>
          <p:nvPr/>
        </p:nvSpPr>
        <p:spPr>
          <a:xfrm rot="0">
            <a:off x="2599465" y="1529083"/>
            <a:ext cx="13089070" cy="6883630"/>
          </a:xfrm>
          <a:prstGeom prst="rect">
            <a:avLst/>
          </a:prstGeom>
          <a:solidFill>
            <a:srgbClr val="FFFFFF"/>
          </a:solidFill>
        </p:spPr>
      </p:sp>
      <p:sp>
        <p:nvSpPr>
          <p:cNvPr name="TextBox 3" id="3"/>
          <p:cNvSpPr txBox="true"/>
          <p:nvPr/>
        </p:nvSpPr>
        <p:spPr>
          <a:xfrm rot="0">
            <a:off x="5195806" y="6845370"/>
            <a:ext cx="7896387" cy="580390"/>
          </a:xfrm>
          <a:prstGeom prst="rect">
            <a:avLst/>
          </a:prstGeom>
        </p:spPr>
        <p:txBody>
          <a:bodyPr anchor="t" rtlCol="false" tIns="0" lIns="0" bIns="0" rIns="0">
            <a:spAutoFit/>
          </a:bodyPr>
          <a:lstStyle/>
          <a:p>
            <a:pPr algn="ctr">
              <a:lnSpc>
                <a:spcPts val="4759"/>
              </a:lnSpc>
            </a:pPr>
            <a:r>
              <a:rPr lang="en-US" sz="3400" spc="340">
                <a:solidFill>
                  <a:srgbClr val="FFCED4"/>
                </a:solidFill>
                <a:latin typeface="Montserrat Semi-Bold Bold"/>
              </a:rPr>
              <a:t>YOUR BUSINESS NAME</a:t>
            </a:r>
          </a:p>
        </p:txBody>
      </p:sp>
      <p:sp>
        <p:nvSpPr>
          <p:cNvPr name="TextBox 4" id="4"/>
          <p:cNvSpPr txBox="true"/>
          <p:nvPr/>
        </p:nvSpPr>
        <p:spPr>
          <a:xfrm rot="0">
            <a:off x="3473480" y="3237157"/>
            <a:ext cx="11341040" cy="2858770"/>
          </a:xfrm>
          <a:prstGeom prst="rect">
            <a:avLst/>
          </a:prstGeom>
        </p:spPr>
        <p:txBody>
          <a:bodyPr anchor="t" rtlCol="false" tIns="0" lIns="0" bIns="0" rIns="0">
            <a:spAutoFit/>
          </a:bodyPr>
          <a:lstStyle/>
          <a:p>
            <a:pPr algn="ctr">
              <a:lnSpc>
                <a:spcPts val="11480"/>
              </a:lnSpc>
            </a:pPr>
            <a:r>
              <a:rPr lang="en-US" sz="8200">
                <a:solidFill>
                  <a:srgbClr val="EF8390"/>
                </a:solidFill>
                <a:latin typeface="Montserrat Semi-Bold Bold"/>
              </a:rPr>
              <a:t>Your Course or Webinar Title Here</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9501" r="0" b="9501"/>
          <a:stretch>
            <a:fillRect/>
          </a:stretch>
        </p:blipFill>
        <p:spPr>
          <a:xfrm flipH="false" flipV="false" rot="0">
            <a:off x="0" y="-122427"/>
            <a:ext cx="8668605" cy="10531853"/>
          </a:xfrm>
          <a:prstGeom prst="rect">
            <a:avLst/>
          </a:prstGeom>
        </p:spPr>
      </p:pic>
      <p:sp>
        <p:nvSpPr>
          <p:cNvPr name="TextBox 3" id="3"/>
          <p:cNvSpPr txBox="true"/>
          <p:nvPr/>
        </p:nvSpPr>
        <p:spPr>
          <a:xfrm rot="0">
            <a:off x="9748129" y="895350"/>
            <a:ext cx="7561686" cy="2273300"/>
          </a:xfrm>
          <a:prstGeom prst="rect">
            <a:avLst/>
          </a:prstGeom>
        </p:spPr>
        <p:txBody>
          <a:bodyPr anchor="t" rtlCol="false" tIns="0" lIns="0" bIns="0" rIns="0">
            <a:spAutoFit/>
          </a:bodyPr>
          <a:lstStyle/>
          <a:p>
            <a:pPr algn="l">
              <a:lnSpc>
                <a:spcPts val="9100"/>
              </a:lnSpc>
            </a:pPr>
            <a:r>
              <a:rPr lang="en-US" sz="6500">
                <a:solidFill>
                  <a:srgbClr val="EF8390"/>
                </a:solidFill>
                <a:latin typeface="Montserrat Semi-Bold Bold"/>
              </a:rPr>
              <a:t>SLIDE TITLE GOES HERE</a:t>
            </a:r>
          </a:p>
        </p:txBody>
      </p:sp>
      <p:sp>
        <p:nvSpPr>
          <p:cNvPr name="TextBox 4" id="4"/>
          <p:cNvSpPr txBox="true"/>
          <p:nvPr/>
        </p:nvSpPr>
        <p:spPr>
          <a:xfrm rot="0">
            <a:off x="9748129" y="3588122"/>
            <a:ext cx="7188475" cy="5541987"/>
          </a:xfrm>
          <a:prstGeom prst="rect">
            <a:avLst/>
          </a:prstGeom>
        </p:spPr>
        <p:txBody>
          <a:bodyPr anchor="t" rtlCol="false" tIns="0" lIns="0" bIns="0" rIns="0">
            <a:spAutoFit/>
          </a:bodyPr>
          <a:lstStyle/>
          <a:p>
            <a:pPr algn="l" marL="462280" indent="-231140" lvl="1">
              <a:lnSpc>
                <a:spcPts val="5600"/>
              </a:lnSpc>
              <a:buFont typeface="Arial"/>
              <a:buChar char="•"/>
            </a:pPr>
            <a:r>
              <a:rPr lang="en-US" sz="2800">
                <a:solidFill>
                  <a:srgbClr val="000000"/>
                </a:solidFill>
                <a:latin typeface="Montserrat"/>
              </a:rPr>
              <a:t>Cu</a:t>
            </a:r>
            <a:r>
              <a:rPr lang="en-US" sz="2800">
                <a:solidFill>
                  <a:srgbClr val="000000"/>
                </a:solidFill>
                <a:latin typeface="Montserrat"/>
              </a:rPr>
              <a:t>pcake ipsum dolor sit amet biscuit cake toffee. Muffin cake jujubes danish bonbon sweet roll jelly wafer cotton candy.</a:t>
            </a:r>
          </a:p>
          <a:p>
            <a:pPr algn="l" marL="462280" indent="-231140" lvl="1">
              <a:lnSpc>
                <a:spcPts val="5600"/>
              </a:lnSpc>
              <a:buFont typeface="Arial"/>
              <a:buChar char="•"/>
            </a:pPr>
            <a:r>
              <a:rPr lang="en-US" sz="2800">
                <a:solidFill>
                  <a:srgbClr val="000000"/>
                </a:solidFill>
                <a:latin typeface="Montserrat"/>
              </a:rPr>
              <a:t>Cupcake ice cream marshmallow. Sweet gingerbread cake sweet roll cotton candy muffin chupa chups oat cake toffee.</a:t>
            </a:r>
          </a:p>
        </p:txBody>
      </p:sp>
    </p:spTree>
  </p:cSld>
  <p:clrMapOvr>
    <a:masterClrMapping/>
  </p:clrMapOvr>
</p:sld>
</file>

<file path=ppt/slides/slide2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95250" y="-160325"/>
            <a:ext cx="18478500" cy="8705453"/>
          </a:xfrm>
          <a:prstGeom prst="rect">
            <a:avLst/>
          </a:prstGeom>
          <a:solidFill>
            <a:srgbClr val="FFACB6"/>
          </a:solidFill>
        </p:spPr>
      </p:sp>
      <p:sp>
        <p:nvSpPr>
          <p:cNvPr name="TextBox 3" id="3"/>
          <p:cNvSpPr txBox="true"/>
          <p:nvPr/>
        </p:nvSpPr>
        <p:spPr>
          <a:xfrm rot="0">
            <a:off x="3031660" y="2368168"/>
            <a:ext cx="12224680" cy="3671663"/>
          </a:xfrm>
          <a:prstGeom prst="rect">
            <a:avLst/>
          </a:prstGeom>
        </p:spPr>
        <p:txBody>
          <a:bodyPr anchor="t" rtlCol="false" tIns="0" lIns="0" bIns="0" rIns="0">
            <a:spAutoFit/>
          </a:bodyPr>
          <a:lstStyle/>
          <a:p>
            <a:pPr algn="ctr">
              <a:lnSpc>
                <a:spcPts val="15046"/>
              </a:lnSpc>
            </a:pPr>
            <a:r>
              <a:rPr lang="en-US" sz="8903" spc="222">
                <a:solidFill>
                  <a:srgbClr val="FFFFFF"/>
                </a:solidFill>
                <a:latin typeface="Montserrat Semi-Bold Bold"/>
              </a:rPr>
              <a:t>The solution</a:t>
            </a:r>
          </a:p>
          <a:p>
            <a:pPr algn="ctr">
              <a:lnSpc>
                <a:spcPts val="15046"/>
              </a:lnSpc>
            </a:pPr>
            <a:r>
              <a:rPr lang="en-US" sz="8903" spc="222">
                <a:solidFill>
                  <a:srgbClr val="FFFFFF"/>
                </a:solidFill>
                <a:latin typeface="Montserrat Semi-Bold Bold"/>
              </a:rPr>
              <a:t>i</a:t>
            </a:r>
            <a:r>
              <a:rPr lang="en-US" sz="8903" spc="222">
                <a:solidFill>
                  <a:srgbClr val="FFFFFF"/>
                </a:solidFill>
                <a:latin typeface="Montserrat Semi-Bold Bold"/>
              </a:rPr>
              <a:t>s [blank].</a:t>
            </a:r>
          </a:p>
        </p:txBody>
      </p:sp>
      <p:sp>
        <p:nvSpPr>
          <p:cNvPr name="TextBox 4" id="4"/>
          <p:cNvSpPr txBox="true"/>
          <p:nvPr/>
        </p:nvSpPr>
        <p:spPr>
          <a:xfrm rot="0">
            <a:off x="5195806" y="9057710"/>
            <a:ext cx="7896387" cy="613410"/>
          </a:xfrm>
          <a:prstGeom prst="rect">
            <a:avLst/>
          </a:prstGeom>
        </p:spPr>
        <p:txBody>
          <a:bodyPr anchor="t" rtlCol="false" tIns="0" lIns="0" bIns="0" rIns="0">
            <a:spAutoFit/>
          </a:bodyPr>
          <a:lstStyle/>
          <a:p>
            <a:pPr algn="ctr">
              <a:lnSpc>
                <a:spcPts val="5040"/>
              </a:lnSpc>
            </a:pPr>
            <a:r>
              <a:rPr lang="en-US" sz="3600" spc="359">
                <a:solidFill>
                  <a:srgbClr val="EF8390"/>
                </a:solidFill>
                <a:latin typeface="Montserrat Semi-Bold Bold"/>
              </a:rPr>
              <a:t>YOUR BUSINESS NAME</a:t>
            </a:r>
          </a:p>
        </p:txBody>
      </p:sp>
    </p:spTree>
  </p:cSld>
  <p:clrMapOvr>
    <a:masterClrMapping/>
  </p:clrMapOvr>
</p:sld>
</file>

<file path=ppt/slides/slide2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95250" y="-239658"/>
            <a:ext cx="18478500" cy="2629829"/>
          </a:xfrm>
          <a:prstGeom prst="rect">
            <a:avLst/>
          </a:prstGeom>
          <a:solidFill>
            <a:srgbClr val="FFACB6"/>
          </a:solidFill>
        </p:spPr>
      </p:sp>
      <p:sp>
        <p:nvSpPr>
          <p:cNvPr name="TextBox 3" id="3"/>
          <p:cNvSpPr txBox="true"/>
          <p:nvPr/>
        </p:nvSpPr>
        <p:spPr>
          <a:xfrm rot="0">
            <a:off x="2575282" y="3566686"/>
            <a:ext cx="13137436" cy="3860222"/>
          </a:xfrm>
          <a:prstGeom prst="rect">
            <a:avLst/>
          </a:prstGeom>
        </p:spPr>
        <p:txBody>
          <a:bodyPr anchor="t" rtlCol="false" tIns="0" lIns="0" bIns="0" rIns="0">
            <a:spAutoFit/>
          </a:bodyPr>
          <a:lstStyle/>
          <a:p>
            <a:pPr algn="ctr">
              <a:lnSpc>
                <a:spcPts val="10400"/>
              </a:lnSpc>
            </a:pPr>
            <a:r>
              <a:rPr lang="en-US" sz="6500" spc="162">
                <a:solidFill>
                  <a:srgbClr val="EF8390"/>
                </a:solidFill>
                <a:latin typeface="Montserrat Semi-Bold Bold"/>
              </a:rPr>
              <a:t>These amazing results happened for me and they can for you too.</a:t>
            </a:r>
          </a:p>
        </p:txBody>
      </p:sp>
      <p:sp>
        <p:nvSpPr>
          <p:cNvPr name="TextBox 4" id="4"/>
          <p:cNvSpPr txBox="true"/>
          <p:nvPr/>
        </p:nvSpPr>
        <p:spPr>
          <a:xfrm rot="0">
            <a:off x="1028700" y="622380"/>
            <a:ext cx="13486686" cy="1028700"/>
          </a:xfrm>
          <a:prstGeom prst="rect">
            <a:avLst/>
          </a:prstGeom>
        </p:spPr>
        <p:txBody>
          <a:bodyPr anchor="t" rtlCol="false" tIns="0" lIns="0" bIns="0" rIns="0">
            <a:spAutoFit/>
          </a:bodyPr>
          <a:lstStyle/>
          <a:p>
            <a:pPr algn="l">
              <a:lnSpc>
                <a:spcPts val="8400"/>
              </a:lnSpc>
            </a:pPr>
            <a:r>
              <a:rPr lang="en-US" sz="6000" spc="150">
                <a:solidFill>
                  <a:srgbClr val="FFFFFF"/>
                </a:solidFill>
                <a:latin typeface="Montserrat Semi-Bold Bold"/>
              </a:rPr>
              <a:t>AS A RESULT...</a:t>
            </a:r>
          </a:p>
        </p:txBody>
      </p:sp>
      <p:sp>
        <p:nvSpPr>
          <p:cNvPr name="TextBox 5" id="5"/>
          <p:cNvSpPr txBox="true"/>
          <p:nvPr/>
        </p:nvSpPr>
        <p:spPr>
          <a:xfrm rot="0">
            <a:off x="17113595" y="9699692"/>
            <a:ext cx="935794" cy="396240"/>
          </a:xfrm>
          <a:prstGeom prst="rect">
            <a:avLst/>
          </a:prstGeom>
        </p:spPr>
        <p:txBody>
          <a:bodyPr anchor="t" rtlCol="false" tIns="0" lIns="0" bIns="0" rIns="0">
            <a:spAutoFit/>
          </a:bodyPr>
          <a:lstStyle/>
          <a:p>
            <a:pPr algn="ctr">
              <a:lnSpc>
                <a:spcPts val="3359"/>
              </a:lnSpc>
              <a:spcBef>
                <a:spcPct val="0"/>
              </a:spcBef>
            </a:pPr>
            <a:r>
              <a:rPr lang="en-US" sz="2400">
                <a:solidFill>
                  <a:srgbClr val="E8E8E8"/>
                </a:solidFill>
                <a:latin typeface="Montserrat"/>
              </a:rPr>
              <a:t>5</a:t>
            </a:r>
          </a:p>
        </p:txBody>
      </p:sp>
      <p:sp>
        <p:nvSpPr>
          <p:cNvPr name="TextBox 6" id="6"/>
          <p:cNvSpPr txBox="true"/>
          <p:nvPr/>
        </p:nvSpPr>
        <p:spPr>
          <a:xfrm rot="0">
            <a:off x="5195806" y="8769420"/>
            <a:ext cx="7896387" cy="580390"/>
          </a:xfrm>
          <a:prstGeom prst="rect">
            <a:avLst/>
          </a:prstGeom>
        </p:spPr>
        <p:txBody>
          <a:bodyPr anchor="t" rtlCol="false" tIns="0" lIns="0" bIns="0" rIns="0">
            <a:spAutoFit/>
          </a:bodyPr>
          <a:lstStyle/>
          <a:p>
            <a:pPr algn="ctr">
              <a:lnSpc>
                <a:spcPts val="4759"/>
              </a:lnSpc>
            </a:pPr>
            <a:r>
              <a:rPr lang="en-US" sz="3400" spc="340">
                <a:solidFill>
                  <a:srgbClr val="FFACB6"/>
                </a:solidFill>
                <a:latin typeface="Montserrat Semi-Bold Bold"/>
              </a:rPr>
              <a:t>YOUR BUSINESS NAME</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9501" r="0" b="9501"/>
          <a:stretch>
            <a:fillRect/>
          </a:stretch>
        </p:blipFill>
        <p:spPr>
          <a:xfrm flipH="false" flipV="false" rot="0">
            <a:off x="9748129" y="-122427"/>
            <a:ext cx="8668605" cy="10531853"/>
          </a:xfrm>
          <a:prstGeom prst="rect">
            <a:avLst/>
          </a:prstGeom>
        </p:spPr>
      </p:pic>
      <p:sp>
        <p:nvSpPr>
          <p:cNvPr name="TextBox 3" id="3"/>
          <p:cNvSpPr txBox="true"/>
          <p:nvPr/>
        </p:nvSpPr>
        <p:spPr>
          <a:xfrm rot="0">
            <a:off x="896572" y="695325"/>
            <a:ext cx="7561686" cy="2555875"/>
          </a:xfrm>
          <a:prstGeom prst="rect">
            <a:avLst/>
          </a:prstGeom>
        </p:spPr>
        <p:txBody>
          <a:bodyPr anchor="t" rtlCol="false" tIns="0" lIns="0" bIns="0" rIns="0">
            <a:spAutoFit/>
          </a:bodyPr>
          <a:lstStyle/>
          <a:p>
            <a:pPr algn="l">
              <a:lnSpc>
                <a:spcPts val="10400"/>
              </a:lnSpc>
            </a:pPr>
            <a:r>
              <a:rPr lang="en-US" sz="6500">
                <a:solidFill>
                  <a:srgbClr val="FFACB6"/>
                </a:solidFill>
                <a:latin typeface="Montserrat Semi-Bold Bold"/>
              </a:rPr>
              <a:t>LESSON TITLE GOES HERE</a:t>
            </a:r>
          </a:p>
        </p:txBody>
      </p:sp>
      <p:sp>
        <p:nvSpPr>
          <p:cNvPr name="TextBox 4" id="4"/>
          <p:cNvSpPr txBox="true"/>
          <p:nvPr/>
        </p:nvSpPr>
        <p:spPr>
          <a:xfrm rot="0">
            <a:off x="896572" y="3649638"/>
            <a:ext cx="7188475" cy="5541987"/>
          </a:xfrm>
          <a:prstGeom prst="rect">
            <a:avLst/>
          </a:prstGeom>
        </p:spPr>
        <p:txBody>
          <a:bodyPr anchor="t" rtlCol="false" tIns="0" lIns="0" bIns="0" rIns="0">
            <a:spAutoFit/>
          </a:bodyPr>
          <a:lstStyle/>
          <a:p>
            <a:pPr algn="l" marL="462280" indent="-231140" lvl="1">
              <a:lnSpc>
                <a:spcPts val="5600"/>
              </a:lnSpc>
              <a:buFont typeface="Arial"/>
              <a:buChar char="•"/>
            </a:pPr>
            <a:r>
              <a:rPr lang="en-US" sz="2800">
                <a:solidFill>
                  <a:srgbClr val="000000"/>
                </a:solidFill>
                <a:latin typeface="Montserrat"/>
              </a:rPr>
              <a:t>Cu</a:t>
            </a:r>
            <a:r>
              <a:rPr lang="en-US" sz="2800">
                <a:solidFill>
                  <a:srgbClr val="000000"/>
                </a:solidFill>
                <a:latin typeface="Montserrat"/>
              </a:rPr>
              <a:t>pcake ipsum dolor sit amet biscuit cake toffee. Muffin cake jujubes danish bonbon sweet roll jelly wafer cotton candy.</a:t>
            </a:r>
          </a:p>
          <a:p>
            <a:pPr algn="l" marL="462280" indent="-231140" lvl="1">
              <a:lnSpc>
                <a:spcPts val="5600"/>
              </a:lnSpc>
              <a:buFont typeface="Arial"/>
              <a:buChar char="•"/>
            </a:pPr>
            <a:r>
              <a:rPr lang="en-US" sz="2800">
                <a:solidFill>
                  <a:srgbClr val="000000"/>
                </a:solidFill>
                <a:latin typeface="Montserrat"/>
              </a:rPr>
              <a:t>Cupcake ice cream marshmallow. Sweet gingerbread cake sweet roll cotton candy muffin chupa chups oat cake toffee.</a:t>
            </a:r>
          </a:p>
        </p:txBody>
      </p:sp>
    </p:spTree>
  </p:cSld>
  <p:clrMapOvr>
    <a:masterClrMapping/>
  </p:clrMapOvr>
</p:sld>
</file>

<file path=ppt/slides/slide2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95250" y="-192033"/>
            <a:ext cx="18478500" cy="2491747"/>
          </a:xfrm>
          <a:prstGeom prst="rect">
            <a:avLst/>
          </a:prstGeom>
          <a:solidFill>
            <a:srgbClr val="FFACB6"/>
          </a:solidFill>
        </p:spPr>
      </p:sp>
      <p:sp>
        <p:nvSpPr>
          <p:cNvPr name="TextBox 3" id="3"/>
          <p:cNvSpPr txBox="true"/>
          <p:nvPr/>
        </p:nvSpPr>
        <p:spPr>
          <a:xfrm rot="0">
            <a:off x="1930898" y="3139390"/>
            <a:ext cx="14426205" cy="4637346"/>
          </a:xfrm>
          <a:prstGeom prst="rect">
            <a:avLst/>
          </a:prstGeom>
        </p:spPr>
        <p:txBody>
          <a:bodyPr anchor="t" rtlCol="false" tIns="0" lIns="0" bIns="0" rIns="0">
            <a:spAutoFit/>
          </a:bodyPr>
          <a:lstStyle/>
          <a:p>
            <a:pPr algn="ctr">
              <a:lnSpc>
                <a:spcPts val="9349"/>
              </a:lnSpc>
            </a:pPr>
            <a:r>
              <a:rPr lang="en-US" sz="5499" spc="137">
                <a:solidFill>
                  <a:srgbClr val="EF8390"/>
                </a:solidFill>
                <a:latin typeface="Montserrat Semi-Bold Bold"/>
              </a:rPr>
              <a:t>Just imagine this very cool hypothetical situation for your potential clients that solves their biggest problem.</a:t>
            </a:r>
          </a:p>
        </p:txBody>
      </p:sp>
      <p:sp>
        <p:nvSpPr>
          <p:cNvPr name="TextBox 4" id="4"/>
          <p:cNvSpPr txBox="true"/>
          <p:nvPr/>
        </p:nvSpPr>
        <p:spPr>
          <a:xfrm rot="0">
            <a:off x="785134" y="670703"/>
            <a:ext cx="13486686" cy="854075"/>
          </a:xfrm>
          <a:prstGeom prst="rect">
            <a:avLst/>
          </a:prstGeom>
        </p:spPr>
        <p:txBody>
          <a:bodyPr anchor="t" rtlCol="false" tIns="0" lIns="0" bIns="0" rIns="0">
            <a:spAutoFit/>
          </a:bodyPr>
          <a:lstStyle/>
          <a:p>
            <a:pPr algn="l">
              <a:lnSpc>
                <a:spcPts val="7000"/>
              </a:lnSpc>
            </a:pPr>
            <a:r>
              <a:rPr lang="en-US" sz="5000" spc="125">
                <a:solidFill>
                  <a:srgbClr val="FFFFFF"/>
                </a:solidFill>
                <a:latin typeface="Montserrat Semi-Bold Bold"/>
              </a:rPr>
              <a:t>JUST IMAGINE...</a:t>
            </a:r>
          </a:p>
        </p:txBody>
      </p:sp>
      <p:sp>
        <p:nvSpPr>
          <p:cNvPr name="TextBox 5" id="5"/>
          <p:cNvSpPr txBox="true"/>
          <p:nvPr/>
        </p:nvSpPr>
        <p:spPr>
          <a:xfrm rot="0">
            <a:off x="5195806" y="8759895"/>
            <a:ext cx="7896387" cy="580390"/>
          </a:xfrm>
          <a:prstGeom prst="rect">
            <a:avLst/>
          </a:prstGeom>
        </p:spPr>
        <p:txBody>
          <a:bodyPr anchor="t" rtlCol="false" tIns="0" lIns="0" bIns="0" rIns="0">
            <a:spAutoFit/>
          </a:bodyPr>
          <a:lstStyle/>
          <a:p>
            <a:pPr algn="ctr">
              <a:lnSpc>
                <a:spcPts val="4759"/>
              </a:lnSpc>
            </a:pPr>
            <a:r>
              <a:rPr lang="en-US" sz="3400" spc="340">
                <a:solidFill>
                  <a:srgbClr val="FFCED4"/>
                </a:solidFill>
                <a:latin typeface="Montserrat Semi-Bold Bold"/>
              </a:rPr>
              <a:t>YOUR BUSINESS NAME</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95250" y="-160325"/>
            <a:ext cx="18478500" cy="2422706"/>
          </a:xfrm>
          <a:prstGeom prst="rect">
            <a:avLst/>
          </a:prstGeom>
          <a:solidFill>
            <a:srgbClr val="FFACB6"/>
          </a:solidFill>
        </p:spPr>
      </p:sp>
      <p:sp>
        <p:nvSpPr>
          <p:cNvPr name="TextBox 3" id="3"/>
          <p:cNvSpPr txBox="true"/>
          <p:nvPr/>
        </p:nvSpPr>
        <p:spPr>
          <a:xfrm rot="0">
            <a:off x="1028700" y="641442"/>
            <a:ext cx="13486686" cy="854075"/>
          </a:xfrm>
          <a:prstGeom prst="rect">
            <a:avLst/>
          </a:prstGeom>
        </p:spPr>
        <p:txBody>
          <a:bodyPr anchor="t" rtlCol="false" tIns="0" lIns="0" bIns="0" rIns="0">
            <a:spAutoFit/>
          </a:bodyPr>
          <a:lstStyle/>
          <a:p>
            <a:pPr algn="l">
              <a:lnSpc>
                <a:spcPts val="7000"/>
              </a:lnSpc>
            </a:pPr>
            <a:r>
              <a:rPr lang="en-US" sz="5000" spc="125">
                <a:solidFill>
                  <a:srgbClr val="FFFFFF"/>
                </a:solidFill>
                <a:latin typeface="Montserrat Semi-Bold Bold"/>
              </a:rPr>
              <a:t>WHAT RESULTS CAN YOU GET?</a:t>
            </a:r>
          </a:p>
        </p:txBody>
      </p:sp>
      <p:sp>
        <p:nvSpPr>
          <p:cNvPr name="TextBox 4" id="4"/>
          <p:cNvSpPr txBox="true"/>
          <p:nvPr/>
        </p:nvSpPr>
        <p:spPr>
          <a:xfrm rot="0">
            <a:off x="5195806" y="8971985"/>
            <a:ext cx="7896387" cy="613410"/>
          </a:xfrm>
          <a:prstGeom prst="rect">
            <a:avLst/>
          </a:prstGeom>
        </p:spPr>
        <p:txBody>
          <a:bodyPr anchor="t" rtlCol="false" tIns="0" lIns="0" bIns="0" rIns="0">
            <a:spAutoFit/>
          </a:bodyPr>
          <a:lstStyle/>
          <a:p>
            <a:pPr algn="ctr">
              <a:lnSpc>
                <a:spcPts val="5040"/>
              </a:lnSpc>
            </a:pPr>
            <a:r>
              <a:rPr lang="en-US" sz="3600" spc="359">
                <a:solidFill>
                  <a:srgbClr val="FFACB6"/>
                </a:solidFill>
                <a:latin typeface="Montserrat Semi-Bold Bold"/>
              </a:rPr>
              <a:t>YOUR BUSINESS NAME</a:t>
            </a:r>
          </a:p>
        </p:txBody>
      </p:sp>
      <p:grpSp>
        <p:nvGrpSpPr>
          <p:cNvPr name="Group 5" id="5"/>
          <p:cNvGrpSpPr/>
          <p:nvPr/>
        </p:nvGrpSpPr>
        <p:grpSpPr>
          <a:xfrm rot="0">
            <a:off x="3813794" y="2942848"/>
            <a:ext cx="10660412" cy="5458826"/>
            <a:chOff x="0" y="0"/>
            <a:chExt cx="14213882" cy="7278434"/>
          </a:xfrm>
        </p:grpSpPr>
        <p:pic>
          <p:nvPicPr>
            <p:cNvPr name="Picture 6" id="6"/>
            <p:cNvPicPr>
              <a:picLocks noChangeAspect="true"/>
            </p:cNvPicPr>
            <p:nvPr/>
          </p:nvPicPr>
          <p:blipFill>
            <a:blip r:embed="rId2"/>
            <a:srcRect l="11948" t="0" r="11948" b="0"/>
            <a:stretch>
              <a:fillRect/>
            </a:stretch>
          </p:blipFill>
          <p:spPr>
            <a:xfrm>
              <a:off x="0" y="0"/>
              <a:ext cx="14213882" cy="7278434"/>
            </a:xfrm>
            <a:prstGeom prst="rect">
              <a:avLst/>
            </a:prstGeom>
          </p:spPr>
        </p:pic>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5222" r="0" b="5222"/>
          <a:stretch>
            <a:fillRect/>
          </a:stretch>
        </p:blipFill>
        <p:spPr>
          <a:xfrm flipH="false" flipV="false" rot="0">
            <a:off x="10576623" y="-122427"/>
            <a:ext cx="7840111" cy="10531853"/>
          </a:xfrm>
          <a:prstGeom prst="rect">
            <a:avLst/>
          </a:prstGeom>
        </p:spPr>
      </p:pic>
      <p:sp>
        <p:nvSpPr>
          <p:cNvPr name="TextBox 3" id="3"/>
          <p:cNvSpPr txBox="true"/>
          <p:nvPr/>
        </p:nvSpPr>
        <p:spPr>
          <a:xfrm rot="0">
            <a:off x="763481" y="773163"/>
            <a:ext cx="9149633" cy="2555875"/>
          </a:xfrm>
          <a:prstGeom prst="rect">
            <a:avLst/>
          </a:prstGeom>
        </p:spPr>
        <p:txBody>
          <a:bodyPr anchor="t" rtlCol="false" tIns="0" lIns="0" bIns="0" rIns="0">
            <a:spAutoFit/>
          </a:bodyPr>
          <a:lstStyle/>
          <a:p>
            <a:pPr algn="l">
              <a:lnSpc>
                <a:spcPts val="10400"/>
              </a:lnSpc>
            </a:pPr>
            <a:r>
              <a:rPr lang="en-US" sz="6500">
                <a:solidFill>
                  <a:srgbClr val="FFACB6"/>
                </a:solidFill>
                <a:latin typeface="Montserrat Semi-Bold Bold"/>
              </a:rPr>
              <a:t>ASK A QUESTION ON THIS SLIDE?</a:t>
            </a:r>
          </a:p>
        </p:txBody>
      </p:sp>
      <p:sp>
        <p:nvSpPr>
          <p:cNvPr name="TextBox 4" id="4"/>
          <p:cNvSpPr txBox="true"/>
          <p:nvPr/>
        </p:nvSpPr>
        <p:spPr>
          <a:xfrm rot="0">
            <a:off x="763481" y="3716313"/>
            <a:ext cx="7586836" cy="5541987"/>
          </a:xfrm>
          <a:prstGeom prst="rect">
            <a:avLst/>
          </a:prstGeom>
        </p:spPr>
        <p:txBody>
          <a:bodyPr anchor="t" rtlCol="false" tIns="0" lIns="0" bIns="0" rIns="0">
            <a:spAutoFit/>
          </a:bodyPr>
          <a:lstStyle/>
          <a:p>
            <a:pPr algn="l" marL="462280" indent="-231140" lvl="1">
              <a:lnSpc>
                <a:spcPts val="5600"/>
              </a:lnSpc>
              <a:buFont typeface="Arial"/>
              <a:buChar char="•"/>
            </a:pPr>
            <a:r>
              <a:rPr lang="en-US" sz="2800">
                <a:solidFill>
                  <a:srgbClr val="000000"/>
                </a:solidFill>
                <a:latin typeface="Montserrat"/>
              </a:rPr>
              <a:t>Cu</a:t>
            </a:r>
            <a:r>
              <a:rPr lang="en-US" sz="2800">
                <a:solidFill>
                  <a:srgbClr val="000000"/>
                </a:solidFill>
                <a:latin typeface="Montserrat"/>
              </a:rPr>
              <a:t>pcake ipsum dolor sit amet biscuit cake toffee. Muffin cake jujubes danish bonbon sweet roll jelly wafer cotton candy.</a:t>
            </a:r>
          </a:p>
          <a:p>
            <a:pPr algn="l" marL="462280" indent="-231140" lvl="1">
              <a:lnSpc>
                <a:spcPts val="5600"/>
              </a:lnSpc>
              <a:buFont typeface="Arial"/>
              <a:buChar char="•"/>
            </a:pPr>
            <a:r>
              <a:rPr lang="en-US" sz="2800">
                <a:solidFill>
                  <a:srgbClr val="000000"/>
                </a:solidFill>
                <a:latin typeface="Montserrat"/>
              </a:rPr>
              <a:t>Cupcake ice cream marshmallow. Sweet gingerbread cake sweet roll cotton candy muffin chupa chups oat cake toffee.</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95250" y="-114298"/>
            <a:ext cx="8125259" cy="10431482"/>
          </a:xfrm>
          <a:prstGeom prst="rect">
            <a:avLst/>
          </a:prstGeom>
          <a:solidFill>
            <a:srgbClr val="FFACB6"/>
          </a:solidFill>
        </p:spPr>
      </p:sp>
      <p:sp>
        <p:nvSpPr>
          <p:cNvPr name="TextBox 3" id="3"/>
          <p:cNvSpPr txBox="true"/>
          <p:nvPr/>
        </p:nvSpPr>
        <p:spPr>
          <a:xfrm rot="0">
            <a:off x="17124333" y="9614027"/>
            <a:ext cx="935794" cy="396240"/>
          </a:xfrm>
          <a:prstGeom prst="rect">
            <a:avLst/>
          </a:prstGeom>
        </p:spPr>
        <p:txBody>
          <a:bodyPr anchor="t" rtlCol="false" tIns="0" lIns="0" bIns="0" rIns="0">
            <a:spAutoFit/>
          </a:bodyPr>
          <a:lstStyle/>
          <a:p>
            <a:pPr algn="ctr">
              <a:lnSpc>
                <a:spcPts val="3359"/>
              </a:lnSpc>
              <a:spcBef>
                <a:spcPct val="0"/>
              </a:spcBef>
            </a:pPr>
            <a:r>
              <a:rPr lang="en-US" sz="2400">
                <a:solidFill>
                  <a:srgbClr val="E8E8E8"/>
                </a:solidFill>
                <a:latin typeface="Montserrat"/>
              </a:rPr>
              <a:t>15</a:t>
            </a:r>
          </a:p>
        </p:txBody>
      </p:sp>
      <p:sp>
        <p:nvSpPr>
          <p:cNvPr name="TextBox 4" id="4"/>
          <p:cNvSpPr txBox="true"/>
          <p:nvPr/>
        </p:nvSpPr>
        <p:spPr>
          <a:xfrm rot="0">
            <a:off x="1028700" y="1691247"/>
            <a:ext cx="5723991" cy="6742581"/>
          </a:xfrm>
          <a:prstGeom prst="rect">
            <a:avLst/>
          </a:prstGeom>
        </p:spPr>
        <p:txBody>
          <a:bodyPr anchor="t" rtlCol="false" tIns="0" lIns="0" bIns="0" rIns="0">
            <a:spAutoFit/>
          </a:bodyPr>
          <a:lstStyle/>
          <a:p>
            <a:pPr algn="l">
              <a:lnSpc>
                <a:spcPts val="6720"/>
              </a:lnSpc>
            </a:pPr>
            <a:r>
              <a:rPr lang="en-US" sz="4200" spc="105">
                <a:solidFill>
                  <a:srgbClr val="FFFFFF"/>
                </a:solidFill>
                <a:latin typeface="Montserrat Semi-Bold Bold"/>
              </a:rPr>
              <a:t>Cupcak</a:t>
            </a:r>
            <a:r>
              <a:rPr lang="en-US" sz="4200" spc="105">
                <a:solidFill>
                  <a:srgbClr val="FFFFFF"/>
                </a:solidFill>
                <a:latin typeface="Montserrat Semi-Bold Bold"/>
              </a:rPr>
              <a:t>e ipsum dolor sit amet biscuit cake toffee. Muffin cake jujubes danish bonbon sweet roll jelly wafer cotton candy.</a:t>
            </a:r>
          </a:p>
        </p:txBody>
      </p:sp>
      <p:grpSp>
        <p:nvGrpSpPr>
          <p:cNvPr name="Group 5" id="5"/>
          <p:cNvGrpSpPr/>
          <p:nvPr/>
        </p:nvGrpSpPr>
        <p:grpSpPr>
          <a:xfrm rot="0">
            <a:off x="9691914" y="1379414"/>
            <a:ext cx="6988560" cy="7444057"/>
            <a:chOff x="0" y="0"/>
            <a:chExt cx="9318080" cy="9925409"/>
          </a:xfrm>
        </p:grpSpPr>
        <p:pic>
          <p:nvPicPr>
            <p:cNvPr name="Picture 6" id="6"/>
            <p:cNvPicPr>
              <a:picLocks noChangeAspect="true"/>
            </p:cNvPicPr>
            <p:nvPr/>
          </p:nvPicPr>
          <p:blipFill>
            <a:blip r:embed="rId2"/>
            <a:srcRect l="31707" t="0" r="31707" b="0"/>
            <a:stretch>
              <a:fillRect/>
            </a:stretch>
          </p:blipFill>
          <p:spPr>
            <a:xfrm>
              <a:off x="0" y="0"/>
              <a:ext cx="9318080" cy="9925409"/>
            </a:xfrm>
            <a:prstGeom prst="rect">
              <a:avLst/>
            </a:prstGeom>
          </p:spPr>
        </p:pic>
      </p:grpSp>
    </p:spTree>
  </p:cSld>
  <p:clrMapOvr>
    <a:masterClrMapping/>
  </p:clrMapOvr>
</p:sld>
</file>

<file path=ppt/slides/slide2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95250" y="-169850"/>
            <a:ext cx="18478500" cy="8705453"/>
          </a:xfrm>
          <a:prstGeom prst="rect">
            <a:avLst/>
          </a:prstGeom>
          <a:solidFill>
            <a:srgbClr val="FFACB6"/>
          </a:solidFill>
        </p:spPr>
      </p:sp>
      <p:sp>
        <p:nvSpPr>
          <p:cNvPr name="TextBox 3" id="3"/>
          <p:cNvSpPr txBox="true"/>
          <p:nvPr/>
        </p:nvSpPr>
        <p:spPr>
          <a:xfrm rot="0">
            <a:off x="2258371" y="1461758"/>
            <a:ext cx="13771259" cy="5579733"/>
          </a:xfrm>
          <a:prstGeom prst="rect">
            <a:avLst/>
          </a:prstGeom>
        </p:spPr>
        <p:txBody>
          <a:bodyPr anchor="t" rtlCol="false" tIns="0" lIns="0" bIns="0" rIns="0">
            <a:spAutoFit/>
          </a:bodyPr>
          <a:lstStyle/>
          <a:p>
            <a:pPr algn="ctr">
              <a:lnSpc>
                <a:spcPts val="15046"/>
              </a:lnSpc>
            </a:pPr>
            <a:r>
              <a:rPr lang="en-US" sz="8903" spc="222">
                <a:solidFill>
                  <a:srgbClr val="FFFFFF"/>
                </a:solidFill>
                <a:latin typeface="Montserrat Semi-Bold Bold"/>
              </a:rPr>
              <a:t>This is a very big and important point to emphasize.</a:t>
            </a:r>
          </a:p>
        </p:txBody>
      </p:sp>
      <p:sp>
        <p:nvSpPr>
          <p:cNvPr name="TextBox 4" id="4"/>
          <p:cNvSpPr txBox="true"/>
          <p:nvPr/>
        </p:nvSpPr>
        <p:spPr>
          <a:xfrm rot="0">
            <a:off x="5195806" y="9038660"/>
            <a:ext cx="7896387" cy="613410"/>
          </a:xfrm>
          <a:prstGeom prst="rect">
            <a:avLst/>
          </a:prstGeom>
        </p:spPr>
        <p:txBody>
          <a:bodyPr anchor="t" rtlCol="false" tIns="0" lIns="0" bIns="0" rIns="0">
            <a:spAutoFit/>
          </a:bodyPr>
          <a:lstStyle/>
          <a:p>
            <a:pPr algn="ctr">
              <a:lnSpc>
                <a:spcPts val="5040"/>
              </a:lnSpc>
            </a:pPr>
            <a:r>
              <a:rPr lang="en-US" sz="3600" spc="359">
                <a:solidFill>
                  <a:srgbClr val="FFACB6"/>
                </a:solidFill>
                <a:latin typeface="Montserrat Semi-Bold Bold"/>
              </a:rPr>
              <a:t>YOUR BUSINESS NAME</a:t>
            </a:r>
          </a:p>
        </p:txBody>
      </p:sp>
    </p:spTree>
  </p:cSld>
  <p:clrMapOvr>
    <a:masterClrMapping/>
  </p:clrMapOvr>
</p:sld>
</file>

<file path=ppt/slides/slide2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95250" y="-160325"/>
            <a:ext cx="18478500" cy="8705453"/>
          </a:xfrm>
          <a:prstGeom prst="rect">
            <a:avLst/>
          </a:prstGeom>
          <a:solidFill>
            <a:srgbClr val="FFE8EB"/>
          </a:solidFill>
        </p:spPr>
      </p:sp>
      <p:sp>
        <p:nvSpPr>
          <p:cNvPr name="TextBox 3" id="3"/>
          <p:cNvSpPr txBox="true"/>
          <p:nvPr/>
        </p:nvSpPr>
        <p:spPr>
          <a:xfrm rot="0">
            <a:off x="3031660" y="1724945"/>
            <a:ext cx="12224680" cy="5043834"/>
          </a:xfrm>
          <a:prstGeom prst="rect">
            <a:avLst/>
          </a:prstGeom>
        </p:spPr>
        <p:txBody>
          <a:bodyPr anchor="t" rtlCol="false" tIns="0" lIns="0" bIns="0" rIns="0">
            <a:spAutoFit/>
          </a:bodyPr>
          <a:lstStyle/>
          <a:p>
            <a:pPr algn="ctr">
              <a:lnSpc>
                <a:spcPts val="13600"/>
              </a:lnSpc>
            </a:pPr>
            <a:r>
              <a:rPr lang="en-US" sz="8500" spc="212">
                <a:solidFill>
                  <a:srgbClr val="EF8390"/>
                </a:solidFill>
                <a:latin typeface="Montserrat Semi-Bold Bold"/>
              </a:rPr>
              <a:t>This is another important point in a different color.</a:t>
            </a:r>
          </a:p>
        </p:txBody>
      </p:sp>
      <p:sp>
        <p:nvSpPr>
          <p:cNvPr name="TextBox 4" id="4"/>
          <p:cNvSpPr txBox="true"/>
          <p:nvPr/>
        </p:nvSpPr>
        <p:spPr>
          <a:xfrm rot="0">
            <a:off x="5195806" y="9048185"/>
            <a:ext cx="7896387" cy="613410"/>
          </a:xfrm>
          <a:prstGeom prst="rect">
            <a:avLst/>
          </a:prstGeom>
        </p:spPr>
        <p:txBody>
          <a:bodyPr anchor="t" rtlCol="false" tIns="0" lIns="0" bIns="0" rIns="0">
            <a:spAutoFit/>
          </a:bodyPr>
          <a:lstStyle/>
          <a:p>
            <a:pPr algn="ctr">
              <a:lnSpc>
                <a:spcPts val="5040"/>
              </a:lnSpc>
            </a:pPr>
            <a:r>
              <a:rPr lang="en-US" sz="3600" spc="359">
                <a:solidFill>
                  <a:srgbClr val="FFACB6"/>
                </a:solidFill>
                <a:latin typeface="Montserrat Semi-Bold Bold"/>
              </a:rPr>
              <a:t>YOUR BUSINESS NAME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5449" y="-97892"/>
            <a:ext cx="18498897" cy="5542512"/>
            <a:chOff x="0" y="0"/>
            <a:chExt cx="33825536" cy="10134573"/>
          </a:xfrm>
        </p:grpSpPr>
        <p:sp>
          <p:nvSpPr>
            <p:cNvPr name="Freeform 3" id="3"/>
            <p:cNvSpPr/>
            <p:nvPr/>
          </p:nvSpPr>
          <p:spPr>
            <a:xfrm>
              <a:off x="0" y="0"/>
              <a:ext cx="33825535" cy="10134574"/>
            </a:xfrm>
            <a:custGeom>
              <a:avLst/>
              <a:gdLst/>
              <a:ahLst/>
              <a:cxnLst/>
              <a:rect r="r" b="b" t="t" l="l"/>
              <a:pathLst>
                <a:path h="10134574" w="33825535">
                  <a:moveTo>
                    <a:pt x="0" y="0"/>
                  </a:moveTo>
                  <a:lnTo>
                    <a:pt x="33825535" y="0"/>
                  </a:lnTo>
                  <a:lnTo>
                    <a:pt x="33825535" y="10134574"/>
                  </a:lnTo>
                  <a:lnTo>
                    <a:pt x="0" y="10134574"/>
                  </a:lnTo>
                  <a:close/>
                </a:path>
              </a:pathLst>
            </a:custGeom>
            <a:solidFill>
              <a:srgbClr val="FFCED4"/>
            </a:solidFill>
          </p:spPr>
        </p:sp>
      </p:grpSp>
      <p:grpSp>
        <p:nvGrpSpPr>
          <p:cNvPr name="Group 4" id="4"/>
          <p:cNvGrpSpPr/>
          <p:nvPr/>
        </p:nvGrpSpPr>
        <p:grpSpPr>
          <a:xfrm rot="0">
            <a:off x="8571898" y="3896955"/>
            <a:ext cx="1144204" cy="105729"/>
            <a:chOff x="0" y="0"/>
            <a:chExt cx="6848222" cy="632801"/>
          </a:xfrm>
        </p:grpSpPr>
        <p:sp>
          <p:nvSpPr>
            <p:cNvPr name="Freeform 5" id="5"/>
            <p:cNvSpPr/>
            <p:nvPr/>
          </p:nvSpPr>
          <p:spPr>
            <a:xfrm>
              <a:off x="0" y="0"/>
              <a:ext cx="6848222" cy="632801"/>
            </a:xfrm>
            <a:custGeom>
              <a:avLst/>
              <a:gdLst/>
              <a:ahLst/>
              <a:cxnLst/>
              <a:rect r="r" b="b" t="t" l="l"/>
              <a:pathLst>
                <a:path h="632801" w="6848222">
                  <a:moveTo>
                    <a:pt x="0" y="0"/>
                  </a:moveTo>
                  <a:lnTo>
                    <a:pt x="6848222" y="0"/>
                  </a:lnTo>
                  <a:lnTo>
                    <a:pt x="6848222" y="632801"/>
                  </a:lnTo>
                  <a:lnTo>
                    <a:pt x="0" y="632801"/>
                  </a:lnTo>
                  <a:close/>
                </a:path>
              </a:pathLst>
            </a:custGeom>
            <a:solidFill>
              <a:srgbClr val="FFFFFF"/>
            </a:solidFill>
          </p:spPr>
        </p:sp>
      </p:grpSp>
      <p:sp>
        <p:nvSpPr>
          <p:cNvPr name="TextBox 6" id="6"/>
          <p:cNvSpPr txBox="true"/>
          <p:nvPr/>
        </p:nvSpPr>
        <p:spPr>
          <a:xfrm rot="0">
            <a:off x="7512963" y="4425860"/>
            <a:ext cx="3262073" cy="357782"/>
          </a:xfrm>
          <a:prstGeom prst="rect">
            <a:avLst/>
          </a:prstGeom>
        </p:spPr>
        <p:txBody>
          <a:bodyPr anchor="t" rtlCol="false" tIns="0" lIns="0" bIns="0" rIns="0">
            <a:spAutoFit/>
          </a:bodyPr>
          <a:lstStyle/>
          <a:p>
            <a:pPr algn="ctr">
              <a:lnSpc>
                <a:spcPts val="2776"/>
              </a:lnSpc>
            </a:pPr>
            <a:r>
              <a:rPr lang="en-US" sz="2501" spc="200">
                <a:solidFill>
                  <a:srgbClr val="111111"/>
                </a:solidFill>
                <a:latin typeface="Montserrat Classic Bold"/>
              </a:rPr>
              <a:t>by Your Name</a:t>
            </a:r>
          </a:p>
        </p:txBody>
      </p:sp>
      <p:grpSp>
        <p:nvGrpSpPr>
          <p:cNvPr name="Group 7" id="7"/>
          <p:cNvGrpSpPr/>
          <p:nvPr/>
        </p:nvGrpSpPr>
        <p:grpSpPr>
          <a:xfrm rot="0">
            <a:off x="-52724" y="5352727"/>
            <a:ext cx="18393449" cy="4982981"/>
            <a:chOff x="0" y="0"/>
            <a:chExt cx="24524598" cy="6643974"/>
          </a:xfrm>
        </p:grpSpPr>
        <p:pic>
          <p:nvPicPr>
            <p:cNvPr name="Picture 8" id="8"/>
            <p:cNvPicPr>
              <a:picLocks noChangeAspect="true"/>
            </p:cNvPicPr>
            <p:nvPr/>
          </p:nvPicPr>
          <p:blipFill>
            <a:blip r:embed="rId2"/>
            <a:srcRect l="0" t="4074" r="0" b="55288"/>
            <a:stretch>
              <a:fillRect/>
            </a:stretch>
          </p:blipFill>
          <p:spPr>
            <a:xfrm>
              <a:off x="0" y="0"/>
              <a:ext cx="24524598" cy="6643974"/>
            </a:xfrm>
            <a:prstGeom prst="rect">
              <a:avLst/>
            </a:prstGeom>
          </p:spPr>
        </p:pic>
      </p:grpSp>
      <p:sp>
        <p:nvSpPr>
          <p:cNvPr name="TextBox 9" id="9"/>
          <p:cNvSpPr txBox="true"/>
          <p:nvPr/>
        </p:nvSpPr>
        <p:spPr>
          <a:xfrm rot="0">
            <a:off x="2606459" y="721360"/>
            <a:ext cx="13075082" cy="2787650"/>
          </a:xfrm>
          <a:prstGeom prst="rect">
            <a:avLst/>
          </a:prstGeom>
        </p:spPr>
        <p:txBody>
          <a:bodyPr anchor="t" rtlCol="false" tIns="0" lIns="0" bIns="0" rIns="0">
            <a:spAutoFit/>
          </a:bodyPr>
          <a:lstStyle/>
          <a:p>
            <a:pPr algn="ctr">
              <a:lnSpc>
                <a:spcPts val="11200"/>
              </a:lnSpc>
            </a:pPr>
            <a:r>
              <a:rPr lang="en-US" sz="8000">
                <a:solidFill>
                  <a:srgbClr val="EF8390"/>
                </a:solidFill>
                <a:latin typeface="Montserrat Semi-Bold Bold"/>
              </a:rPr>
              <a:t>Your Course or Webinar Title Goes Here</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5353" r="0" b="5353"/>
          <a:stretch>
            <a:fillRect/>
          </a:stretch>
        </p:blipFill>
        <p:spPr>
          <a:xfrm flipH="false" flipV="false" rot="0">
            <a:off x="10553610" y="-122427"/>
            <a:ext cx="7863125" cy="10531853"/>
          </a:xfrm>
          <a:prstGeom prst="rect">
            <a:avLst/>
          </a:prstGeom>
        </p:spPr>
      </p:pic>
      <p:sp>
        <p:nvSpPr>
          <p:cNvPr name="TextBox 3" id="3"/>
          <p:cNvSpPr txBox="true"/>
          <p:nvPr/>
        </p:nvSpPr>
        <p:spPr>
          <a:xfrm rot="0">
            <a:off x="763481" y="855839"/>
            <a:ext cx="8919496" cy="3242945"/>
          </a:xfrm>
          <a:prstGeom prst="rect">
            <a:avLst/>
          </a:prstGeom>
        </p:spPr>
        <p:txBody>
          <a:bodyPr anchor="t" rtlCol="false" tIns="0" lIns="0" bIns="0" rIns="0">
            <a:spAutoFit/>
          </a:bodyPr>
          <a:lstStyle/>
          <a:p>
            <a:pPr algn="l">
              <a:lnSpc>
                <a:spcPts val="8680"/>
              </a:lnSpc>
            </a:pPr>
            <a:r>
              <a:rPr lang="en-US" sz="6200">
                <a:solidFill>
                  <a:srgbClr val="EF8390"/>
                </a:solidFill>
                <a:latin typeface="Montserrat Semi-Bold Bold"/>
              </a:rPr>
              <a:t>HOW TO BE SUCCESSFUL WITH [BLANKETY BLANK]</a:t>
            </a:r>
          </a:p>
        </p:txBody>
      </p:sp>
      <p:sp>
        <p:nvSpPr>
          <p:cNvPr name="TextBox 4" id="4"/>
          <p:cNvSpPr txBox="true"/>
          <p:nvPr/>
        </p:nvSpPr>
        <p:spPr>
          <a:xfrm rot="0">
            <a:off x="763481" y="4603078"/>
            <a:ext cx="8919496" cy="4464722"/>
          </a:xfrm>
          <a:prstGeom prst="rect">
            <a:avLst/>
          </a:prstGeom>
        </p:spPr>
        <p:txBody>
          <a:bodyPr anchor="t" rtlCol="false" tIns="0" lIns="0" bIns="0" rIns="0">
            <a:spAutoFit/>
          </a:bodyPr>
          <a:lstStyle/>
          <a:p>
            <a:pPr algn="l">
              <a:lnSpc>
                <a:spcPts val="7200"/>
              </a:lnSpc>
            </a:pPr>
            <a:r>
              <a:rPr lang="en-US" sz="3600">
                <a:solidFill>
                  <a:srgbClr val="000000"/>
                </a:solidFill>
                <a:latin typeface="Montserrat"/>
              </a:rPr>
              <a:t>1. Thing one to do</a:t>
            </a:r>
          </a:p>
          <a:p>
            <a:pPr algn="l">
              <a:lnSpc>
                <a:spcPts val="7200"/>
              </a:lnSpc>
            </a:pPr>
            <a:r>
              <a:rPr lang="en-US" sz="3600">
                <a:solidFill>
                  <a:srgbClr val="000000"/>
                </a:solidFill>
                <a:latin typeface="Montserrat"/>
              </a:rPr>
              <a:t>2. Thing two to do</a:t>
            </a:r>
          </a:p>
          <a:p>
            <a:pPr algn="l">
              <a:lnSpc>
                <a:spcPts val="7200"/>
              </a:lnSpc>
            </a:pPr>
            <a:r>
              <a:rPr lang="en-US" sz="3600">
                <a:solidFill>
                  <a:srgbClr val="000000"/>
                </a:solidFill>
                <a:latin typeface="Montserrat"/>
              </a:rPr>
              <a:t>3. Another thing that’s important</a:t>
            </a:r>
          </a:p>
          <a:p>
            <a:pPr algn="l">
              <a:lnSpc>
                <a:spcPts val="7199"/>
              </a:lnSpc>
            </a:pPr>
            <a:r>
              <a:rPr lang="en-US" sz="3600">
                <a:solidFill>
                  <a:srgbClr val="000000"/>
                </a:solidFill>
                <a:latin typeface="Montserrat"/>
              </a:rPr>
              <a:t>4. Another thing people should know</a:t>
            </a:r>
          </a:p>
          <a:p>
            <a:pPr algn="l">
              <a:lnSpc>
                <a:spcPts val="7200"/>
              </a:lnSpc>
            </a:pPr>
            <a:r>
              <a:rPr lang="en-US" sz="3599">
                <a:solidFill>
                  <a:srgbClr val="000000"/>
                </a:solidFill>
                <a:latin typeface="Montserrat"/>
              </a:rPr>
              <a:t>5. A final thing people must know</a:t>
            </a:r>
          </a:p>
        </p:txBody>
      </p:sp>
      <p:sp>
        <p:nvSpPr>
          <p:cNvPr name="TextBox 5" id="5"/>
          <p:cNvSpPr txBox="true"/>
          <p:nvPr/>
        </p:nvSpPr>
        <p:spPr>
          <a:xfrm rot="0">
            <a:off x="17124333" y="9614027"/>
            <a:ext cx="935794" cy="396240"/>
          </a:xfrm>
          <a:prstGeom prst="rect">
            <a:avLst/>
          </a:prstGeom>
        </p:spPr>
        <p:txBody>
          <a:bodyPr anchor="t" rtlCol="false" tIns="0" lIns="0" bIns="0" rIns="0">
            <a:spAutoFit/>
          </a:bodyPr>
          <a:lstStyle/>
          <a:p>
            <a:pPr algn="ctr">
              <a:lnSpc>
                <a:spcPts val="3359"/>
              </a:lnSpc>
              <a:spcBef>
                <a:spcPct val="0"/>
              </a:spcBef>
            </a:pPr>
            <a:r>
              <a:rPr lang="en-US" sz="2400">
                <a:solidFill>
                  <a:srgbClr val="E8E8E8"/>
                </a:solidFill>
                <a:latin typeface="Montserrat"/>
              </a:rPr>
              <a:t>20</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blipFill>
          <a:blip r:embed="rId2"/>
          <a:srcRect l="0" t="7812" r="0" b="7812"/>
          <a:stretch>
            <a:fillRect/>
          </a:stretch>
        </a:blipFill>
      </p:bgPr>
    </p:bg>
    <p:spTree>
      <p:nvGrpSpPr>
        <p:cNvPr id="1" name=""/>
        <p:cNvGrpSpPr/>
        <p:nvPr/>
      </p:nvGrpSpPr>
      <p:grpSpPr>
        <a:xfrm>
          <a:off x="0" y="0"/>
          <a:ext cx="0" cy="0"/>
          <a:chOff x="0" y="0"/>
          <a:chExt cx="0" cy="0"/>
        </a:xfrm>
      </p:grpSpPr>
      <p:grpSp>
        <p:nvGrpSpPr>
          <p:cNvPr name="Group 2" id="2"/>
          <p:cNvGrpSpPr/>
          <p:nvPr/>
        </p:nvGrpSpPr>
        <p:grpSpPr>
          <a:xfrm rot="0">
            <a:off x="2095063" y="1123950"/>
            <a:ext cx="6680941" cy="7610954"/>
            <a:chOff x="0" y="0"/>
            <a:chExt cx="12550011" cy="14297019"/>
          </a:xfrm>
        </p:grpSpPr>
        <p:sp>
          <p:nvSpPr>
            <p:cNvPr name="Freeform 3" id="3"/>
            <p:cNvSpPr/>
            <p:nvPr/>
          </p:nvSpPr>
          <p:spPr>
            <a:xfrm>
              <a:off x="0" y="0"/>
              <a:ext cx="12550011" cy="14297019"/>
            </a:xfrm>
            <a:custGeom>
              <a:avLst/>
              <a:gdLst/>
              <a:ahLst/>
              <a:cxnLst/>
              <a:rect r="r" b="b" t="t" l="l"/>
              <a:pathLst>
                <a:path h="14297019" w="12550011">
                  <a:moveTo>
                    <a:pt x="0" y="0"/>
                  </a:moveTo>
                  <a:lnTo>
                    <a:pt x="12550011" y="0"/>
                  </a:lnTo>
                  <a:lnTo>
                    <a:pt x="12550011" y="14297019"/>
                  </a:lnTo>
                  <a:lnTo>
                    <a:pt x="0" y="14297019"/>
                  </a:lnTo>
                  <a:close/>
                </a:path>
              </a:pathLst>
            </a:custGeom>
            <a:solidFill>
              <a:srgbClr val="FFCED4"/>
            </a:solidFill>
          </p:spPr>
        </p:sp>
      </p:grpSp>
      <p:sp>
        <p:nvSpPr>
          <p:cNvPr name="TextBox 4" id="4"/>
          <p:cNvSpPr txBox="true"/>
          <p:nvPr/>
        </p:nvSpPr>
        <p:spPr>
          <a:xfrm rot="0">
            <a:off x="4028967" y="2535897"/>
            <a:ext cx="3784217" cy="5417489"/>
          </a:xfrm>
          <a:prstGeom prst="rect">
            <a:avLst/>
          </a:prstGeom>
        </p:spPr>
        <p:txBody>
          <a:bodyPr anchor="t" rtlCol="false" tIns="0" lIns="0" bIns="0" rIns="0">
            <a:spAutoFit/>
          </a:bodyPr>
          <a:lstStyle/>
          <a:p>
            <a:pPr>
              <a:lnSpc>
                <a:spcPts val="3947"/>
              </a:lnSpc>
            </a:pPr>
            <a:r>
              <a:rPr lang="en-US" sz="2192">
                <a:solidFill>
                  <a:srgbClr val="111111"/>
                </a:solidFill>
                <a:latin typeface="Montserrat Light"/>
              </a:rPr>
              <a:t>Cupcake ipsum dolor cake</a:t>
            </a:r>
          </a:p>
          <a:p>
            <a:pPr>
              <a:lnSpc>
                <a:spcPts val="3947"/>
              </a:lnSpc>
            </a:pPr>
          </a:p>
          <a:p>
            <a:pPr>
              <a:lnSpc>
                <a:spcPts val="3947"/>
              </a:lnSpc>
            </a:pPr>
            <a:r>
              <a:rPr lang="en-US" sz="2192">
                <a:solidFill>
                  <a:srgbClr val="111111"/>
                </a:solidFill>
                <a:latin typeface="Montserrat Light"/>
              </a:rPr>
              <a:t>Muffin cake jujubes danish</a:t>
            </a:r>
          </a:p>
          <a:p>
            <a:pPr>
              <a:lnSpc>
                <a:spcPts val="3947"/>
              </a:lnSpc>
            </a:pPr>
          </a:p>
          <a:p>
            <a:pPr>
              <a:lnSpc>
                <a:spcPts val="3947"/>
              </a:lnSpc>
            </a:pPr>
            <a:r>
              <a:rPr lang="en-US" sz="2192">
                <a:solidFill>
                  <a:srgbClr val="111111"/>
                </a:solidFill>
                <a:latin typeface="Montserrat Light"/>
              </a:rPr>
              <a:t>Bonbon sweet roll jelly</a:t>
            </a:r>
          </a:p>
          <a:p>
            <a:pPr>
              <a:lnSpc>
                <a:spcPts val="3947"/>
              </a:lnSpc>
            </a:pPr>
          </a:p>
          <a:p>
            <a:pPr>
              <a:lnSpc>
                <a:spcPts val="3947"/>
              </a:lnSpc>
            </a:pPr>
            <a:r>
              <a:rPr lang="en-US" sz="2192">
                <a:solidFill>
                  <a:srgbClr val="111111"/>
                </a:solidFill>
                <a:latin typeface="Montserrat Light"/>
              </a:rPr>
              <a:t>Apple pie cake tiramisu</a:t>
            </a:r>
          </a:p>
          <a:p>
            <a:pPr>
              <a:lnSpc>
                <a:spcPts val="3947"/>
              </a:lnSpc>
            </a:pPr>
          </a:p>
          <a:p>
            <a:pPr>
              <a:lnSpc>
                <a:spcPts val="3947"/>
              </a:lnSpc>
            </a:pPr>
            <a:r>
              <a:rPr lang="en-US" sz="2192">
                <a:solidFill>
                  <a:srgbClr val="111111"/>
                </a:solidFill>
                <a:latin typeface="Montserrat Light"/>
              </a:rPr>
              <a:t>Soufflé jelly beans lemon</a:t>
            </a:r>
          </a:p>
          <a:p>
            <a:pPr>
              <a:lnSpc>
                <a:spcPts val="3947"/>
              </a:lnSpc>
            </a:pPr>
          </a:p>
          <a:p>
            <a:pPr>
              <a:lnSpc>
                <a:spcPts val="3947"/>
              </a:lnSpc>
            </a:pPr>
            <a:r>
              <a:rPr lang="en-US" sz="2192">
                <a:solidFill>
                  <a:srgbClr val="111111"/>
                </a:solidFill>
                <a:latin typeface="Montserrat Light"/>
              </a:rPr>
              <a:t>Muffin cake jujubes danish</a:t>
            </a:r>
          </a:p>
        </p:txBody>
      </p:sp>
      <p:pic>
        <p:nvPicPr>
          <p:cNvPr name="Picture 5" id="5"/>
          <p:cNvPicPr>
            <a:picLocks noChangeAspect="true"/>
          </p:cNvPicPr>
          <p:nvPr/>
        </p:nvPicPr>
        <p:blipFill>
          <a:blip r:embed="rId3"/>
          <a:srcRect l="0" t="0" r="0" b="0"/>
          <a:stretch>
            <a:fillRect/>
          </a:stretch>
        </p:blipFill>
        <p:spPr>
          <a:xfrm flipH="false" flipV="false" rot="0">
            <a:off x="3000733" y="2502021"/>
            <a:ext cx="671754" cy="671754"/>
          </a:xfrm>
          <a:prstGeom prst="rect">
            <a:avLst/>
          </a:prstGeom>
        </p:spPr>
      </p:pic>
      <p:pic>
        <p:nvPicPr>
          <p:cNvPr name="Picture 6" id="6"/>
          <p:cNvPicPr>
            <a:picLocks noChangeAspect="true"/>
          </p:cNvPicPr>
          <p:nvPr/>
        </p:nvPicPr>
        <p:blipFill>
          <a:blip r:embed="rId3"/>
          <a:srcRect l="0" t="0" r="0" b="0"/>
          <a:stretch>
            <a:fillRect/>
          </a:stretch>
        </p:blipFill>
        <p:spPr>
          <a:xfrm flipH="false" flipV="false" rot="0">
            <a:off x="3000733" y="3483721"/>
            <a:ext cx="671754" cy="671754"/>
          </a:xfrm>
          <a:prstGeom prst="rect">
            <a:avLst/>
          </a:prstGeom>
        </p:spPr>
      </p:pic>
      <p:pic>
        <p:nvPicPr>
          <p:cNvPr name="Picture 7" id="7"/>
          <p:cNvPicPr>
            <a:picLocks noChangeAspect="true"/>
          </p:cNvPicPr>
          <p:nvPr/>
        </p:nvPicPr>
        <p:blipFill>
          <a:blip r:embed="rId3"/>
          <a:srcRect l="0" t="0" r="0" b="0"/>
          <a:stretch>
            <a:fillRect/>
          </a:stretch>
        </p:blipFill>
        <p:spPr>
          <a:xfrm flipH="false" flipV="false" rot="0">
            <a:off x="3000733" y="4475865"/>
            <a:ext cx="671754" cy="671754"/>
          </a:xfrm>
          <a:prstGeom prst="rect">
            <a:avLst/>
          </a:prstGeom>
        </p:spPr>
      </p:pic>
      <p:pic>
        <p:nvPicPr>
          <p:cNvPr name="Picture 8" id="8"/>
          <p:cNvPicPr>
            <a:picLocks noChangeAspect="true"/>
          </p:cNvPicPr>
          <p:nvPr/>
        </p:nvPicPr>
        <p:blipFill>
          <a:blip r:embed="rId3"/>
          <a:srcRect l="0" t="0" r="0" b="0"/>
          <a:stretch>
            <a:fillRect/>
          </a:stretch>
        </p:blipFill>
        <p:spPr>
          <a:xfrm flipH="false" flipV="false" rot="0">
            <a:off x="3000733" y="5447122"/>
            <a:ext cx="671754" cy="671754"/>
          </a:xfrm>
          <a:prstGeom prst="rect">
            <a:avLst/>
          </a:prstGeom>
        </p:spPr>
      </p:pic>
      <p:pic>
        <p:nvPicPr>
          <p:cNvPr name="Picture 9" id="9"/>
          <p:cNvPicPr>
            <a:picLocks noChangeAspect="true"/>
          </p:cNvPicPr>
          <p:nvPr/>
        </p:nvPicPr>
        <p:blipFill>
          <a:blip r:embed="rId3"/>
          <a:srcRect l="0" t="0" r="0" b="0"/>
          <a:stretch>
            <a:fillRect/>
          </a:stretch>
        </p:blipFill>
        <p:spPr>
          <a:xfrm flipH="false" flipV="false" rot="0">
            <a:off x="3000733" y="6439266"/>
            <a:ext cx="671754" cy="671754"/>
          </a:xfrm>
          <a:prstGeom prst="rect">
            <a:avLst/>
          </a:prstGeom>
        </p:spPr>
      </p:pic>
      <p:pic>
        <p:nvPicPr>
          <p:cNvPr name="Picture 10" id="10"/>
          <p:cNvPicPr>
            <a:picLocks noChangeAspect="true"/>
          </p:cNvPicPr>
          <p:nvPr/>
        </p:nvPicPr>
        <p:blipFill>
          <a:blip r:embed="rId3"/>
          <a:srcRect l="0" t="0" r="0" b="0"/>
          <a:stretch>
            <a:fillRect/>
          </a:stretch>
        </p:blipFill>
        <p:spPr>
          <a:xfrm flipH="false" flipV="false" rot="0">
            <a:off x="3000733" y="7452297"/>
            <a:ext cx="671754" cy="671754"/>
          </a:xfrm>
          <a:prstGeom prst="rect">
            <a:avLst/>
          </a:prstGeom>
        </p:spPr>
      </p:pic>
      <p:grpSp>
        <p:nvGrpSpPr>
          <p:cNvPr name="Group 11" id="11"/>
          <p:cNvGrpSpPr/>
          <p:nvPr/>
        </p:nvGrpSpPr>
        <p:grpSpPr>
          <a:xfrm rot="0">
            <a:off x="9511995" y="1123950"/>
            <a:ext cx="6680941" cy="7610954"/>
            <a:chOff x="0" y="0"/>
            <a:chExt cx="12550011" cy="14297019"/>
          </a:xfrm>
        </p:grpSpPr>
        <p:sp>
          <p:nvSpPr>
            <p:cNvPr name="Freeform 12" id="12"/>
            <p:cNvSpPr/>
            <p:nvPr/>
          </p:nvSpPr>
          <p:spPr>
            <a:xfrm>
              <a:off x="0" y="0"/>
              <a:ext cx="12550011" cy="14297019"/>
            </a:xfrm>
            <a:custGeom>
              <a:avLst/>
              <a:gdLst/>
              <a:ahLst/>
              <a:cxnLst/>
              <a:rect r="r" b="b" t="t" l="l"/>
              <a:pathLst>
                <a:path h="14297019" w="12550011">
                  <a:moveTo>
                    <a:pt x="0" y="0"/>
                  </a:moveTo>
                  <a:lnTo>
                    <a:pt x="12550011" y="0"/>
                  </a:lnTo>
                  <a:lnTo>
                    <a:pt x="12550011" y="14297019"/>
                  </a:lnTo>
                  <a:lnTo>
                    <a:pt x="0" y="14297019"/>
                  </a:lnTo>
                  <a:close/>
                </a:path>
              </a:pathLst>
            </a:custGeom>
            <a:solidFill>
              <a:srgbClr val="FFCED4"/>
            </a:solidFill>
          </p:spPr>
        </p:sp>
      </p:grpSp>
      <p:sp>
        <p:nvSpPr>
          <p:cNvPr name="TextBox 13" id="13"/>
          <p:cNvSpPr txBox="true"/>
          <p:nvPr/>
        </p:nvSpPr>
        <p:spPr>
          <a:xfrm rot="0">
            <a:off x="11463610" y="2571737"/>
            <a:ext cx="3774383" cy="5403732"/>
          </a:xfrm>
          <a:prstGeom prst="rect">
            <a:avLst/>
          </a:prstGeom>
        </p:spPr>
        <p:txBody>
          <a:bodyPr anchor="t" rtlCol="false" tIns="0" lIns="0" bIns="0" rIns="0">
            <a:spAutoFit/>
          </a:bodyPr>
          <a:lstStyle/>
          <a:p>
            <a:pPr>
              <a:lnSpc>
                <a:spcPts val="3936"/>
              </a:lnSpc>
            </a:pPr>
            <a:r>
              <a:rPr lang="en-US" sz="2187">
                <a:solidFill>
                  <a:srgbClr val="111111"/>
                </a:solidFill>
                <a:latin typeface="Montserrat Light"/>
              </a:rPr>
              <a:t>Cupcake ipsum dolor cake</a:t>
            </a:r>
          </a:p>
          <a:p>
            <a:pPr>
              <a:lnSpc>
                <a:spcPts val="3936"/>
              </a:lnSpc>
            </a:pPr>
          </a:p>
          <a:p>
            <a:pPr>
              <a:lnSpc>
                <a:spcPts val="3936"/>
              </a:lnSpc>
            </a:pPr>
            <a:r>
              <a:rPr lang="en-US" sz="2187">
                <a:solidFill>
                  <a:srgbClr val="111111"/>
                </a:solidFill>
                <a:latin typeface="Montserrat Light"/>
              </a:rPr>
              <a:t>Muffin cake jujubes danish</a:t>
            </a:r>
          </a:p>
          <a:p>
            <a:pPr>
              <a:lnSpc>
                <a:spcPts val="3936"/>
              </a:lnSpc>
            </a:pPr>
          </a:p>
          <a:p>
            <a:pPr>
              <a:lnSpc>
                <a:spcPts val="3936"/>
              </a:lnSpc>
            </a:pPr>
            <a:r>
              <a:rPr lang="en-US" sz="2187">
                <a:solidFill>
                  <a:srgbClr val="111111"/>
                </a:solidFill>
                <a:latin typeface="Montserrat Light"/>
              </a:rPr>
              <a:t>Bonbon sweet roll jelly</a:t>
            </a:r>
          </a:p>
          <a:p>
            <a:pPr>
              <a:lnSpc>
                <a:spcPts val="3936"/>
              </a:lnSpc>
            </a:pPr>
          </a:p>
          <a:p>
            <a:pPr>
              <a:lnSpc>
                <a:spcPts val="3936"/>
              </a:lnSpc>
            </a:pPr>
            <a:r>
              <a:rPr lang="en-US" sz="2187">
                <a:solidFill>
                  <a:srgbClr val="111111"/>
                </a:solidFill>
                <a:latin typeface="Montserrat Light"/>
              </a:rPr>
              <a:t>Apple pie cake tiramisu</a:t>
            </a:r>
          </a:p>
          <a:p>
            <a:pPr>
              <a:lnSpc>
                <a:spcPts val="3936"/>
              </a:lnSpc>
            </a:pPr>
          </a:p>
          <a:p>
            <a:pPr>
              <a:lnSpc>
                <a:spcPts val="3936"/>
              </a:lnSpc>
            </a:pPr>
            <a:r>
              <a:rPr lang="en-US" sz="2187">
                <a:solidFill>
                  <a:srgbClr val="111111"/>
                </a:solidFill>
                <a:latin typeface="Montserrat Light"/>
              </a:rPr>
              <a:t>Soufflé jelly beans lemon</a:t>
            </a:r>
          </a:p>
          <a:p>
            <a:pPr>
              <a:lnSpc>
                <a:spcPts val="3936"/>
              </a:lnSpc>
            </a:pPr>
          </a:p>
          <a:p>
            <a:pPr>
              <a:lnSpc>
                <a:spcPts val="3936"/>
              </a:lnSpc>
            </a:pPr>
            <a:r>
              <a:rPr lang="en-US" sz="2187">
                <a:solidFill>
                  <a:srgbClr val="111111"/>
                </a:solidFill>
                <a:latin typeface="Montserrat Light"/>
              </a:rPr>
              <a:t>Muffin cake jujubes danish</a:t>
            </a:r>
          </a:p>
        </p:txBody>
      </p:sp>
      <p:pic>
        <p:nvPicPr>
          <p:cNvPr name="Picture 14" id="14"/>
          <p:cNvPicPr>
            <a:picLocks noChangeAspect="true"/>
          </p:cNvPicPr>
          <p:nvPr/>
        </p:nvPicPr>
        <p:blipFill>
          <a:blip r:embed="rId4"/>
          <a:srcRect l="0" t="0" r="0" b="0"/>
          <a:stretch>
            <a:fillRect/>
          </a:stretch>
        </p:blipFill>
        <p:spPr>
          <a:xfrm flipH="false" flipV="false" rot="0">
            <a:off x="10409790" y="2538271"/>
            <a:ext cx="700208" cy="700208"/>
          </a:xfrm>
          <a:prstGeom prst="rect">
            <a:avLst/>
          </a:prstGeom>
        </p:spPr>
      </p:pic>
      <p:sp>
        <p:nvSpPr>
          <p:cNvPr name="TextBox 15" id="15"/>
          <p:cNvSpPr txBox="true"/>
          <p:nvPr/>
        </p:nvSpPr>
        <p:spPr>
          <a:xfrm rot="0">
            <a:off x="3325584" y="1472793"/>
            <a:ext cx="4219900" cy="714723"/>
          </a:xfrm>
          <a:prstGeom prst="rect">
            <a:avLst/>
          </a:prstGeom>
        </p:spPr>
        <p:txBody>
          <a:bodyPr anchor="t" rtlCol="false" tIns="0" lIns="0" bIns="0" rIns="0">
            <a:spAutoFit/>
          </a:bodyPr>
          <a:lstStyle/>
          <a:p>
            <a:pPr algn="ctr">
              <a:lnSpc>
                <a:spcPts val="6080"/>
              </a:lnSpc>
            </a:pPr>
            <a:r>
              <a:rPr lang="en-US" sz="3800" spc="570">
                <a:solidFill>
                  <a:srgbClr val="FFFFFF"/>
                </a:solidFill>
                <a:latin typeface="Montserrat Classic Bold"/>
              </a:rPr>
              <a:t>DO THIS..</a:t>
            </a:r>
          </a:p>
        </p:txBody>
      </p:sp>
      <p:sp>
        <p:nvSpPr>
          <p:cNvPr name="TextBox 16" id="16"/>
          <p:cNvSpPr txBox="true"/>
          <p:nvPr/>
        </p:nvSpPr>
        <p:spPr>
          <a:xfrm rot="0">
            <a:off x="5883052" y="9367261"/>
            <a:ext cx="6521896" cy="324118"/>
          </a:xfrm>
          <a:prstGeom prst="rect">
            <a:avLst/>
          </a:prstGeom>
        </p:spPr>
        <p:txBody>
          <a:bodyPr anchor="t" rtlCol="false" tIns="0" lIns="0" bIns="0" rIns="0">
            <a:spAutoFit/>
          </a:bodyPr>
          <a:lstStyle/>
          <a:p>
            <a:pPr algn="ctr">
              <a:lnSpc>
                <a:spcPts val="2400"/>
              </a:lnSpc>
            </a:pPr>
            <a:r>
              <a:rPr lang="en-US" sz="2400" spc="240">
                <a:solidFill>
                  <a:srgbClr val="FFACB6"/>
                </a:solidFill>
                <a:latin typeface="Montserrat Classic Bold"/>
              </a:rPr>
              <a:t>YOURWEBSITEHERE.COM</a:t>
            </a:r>
          </a:p>
        </p:txBody>
      </p:sp>
      <p:sp>
        <p:nvSpPr>
          <p:cNvPr name="TextBox 17" id="17"/>
          <p:cNvSpPr txBox="true"/>
          <p:nvPr/>
        </p:nvSpPr>
        <p:spPr>
          <a:xfrm rot="0">
            <a:off x="10625351" y="1472793"/>
            <a:ext cx="4454230" cy="714723"/>
          </a:xfrm>
          <a:prstGeom prst="rect">
            <a:avLst/>
          </a:prstGeom>
        </p:spPr>
        <p:txBody>
          <a:bodyPr anchor="t" rtlCol="false" tIns="0" lIns="0" bIns="0" rIns="0">
            <a:spAutoFit/>
          </a:bodyPr>
          <a:lstStyle/>
          <a:p>
            <a:pPr algn="ctr">
              <a:lnSpc>
                <a:spcPts val="6080"/>
              </a:lnSpc>
            </a:pPr>
            <a:r>
              <a:rPr lang="en-US" sz="3800" spc="570">
                <a:solidFill>
                  <a:srgbClr val="FFFFFF"/>
                </a:solidFill>
                <a:latin typeface="Montserrat Classic Bold"/>
              </a:rPr>
              <a:t>..NOT THAT</a:t>
            </a:r>
          </a:p>
        </p:txBody>
      </p:sp>
      <p:pic>
        <p:nvPicPr>
          <p:cNvPr name="Picture 18" id="18"/>
          <p:cNvPicPr>
            <a:picLocks noChangeAspect="true"/>
          </p:cNvPicPr>
          <p:nvPr/>
        </p:nvPicPr>
        <p:blipFill>
          <a:blip r:embed="rId4"/>
          <a:srcRect l="0" t="0" r="0" b="0"/>
          <a:stretch>
            <a:fillRect/>
          </a:stretch>
        </p:blipFill>
        <p:spPr>
          <a:xfrm flipH="false" flipV="false" rot="0">
            <a:off x="10409790" y="3527836"/>
            <a:ext cx="700208" cy="700208"/>
          </a:xfrm>
          <a:prstGeom prst="rect">
            <a:avLst/>
          </a:prstGeom>
        </p:spPr>
      </p:pic>
      <p:pic>
        <p:nvPicPr>
          <p:cNvPr name="Picture 19" id="19"/>
          <p:cNvPicPr>
            <a:picLocks noChangeAspect="true"/>
          </p:cNvPicPr>
          <p:nvPr/>
        </p:nvPicPr>
        <p:blipFill>
          <a:blip r:embed="rId4"/>
          <a:srcRect l="0" t="0" r="0" b="0"/>
          <a:stretch>
            <a:fillRect/>
          </a:stretch>
        </p:blipFill>
        <p:spPr>
          <a:xfrm flipH="false" flipV="false" rot="0">
            <a:off x="10409790" y="4506985"/>
            <a:ext cx="700208" cy="700208"/>
          </a:xfrm>
          <a:prstGeom prst="rect">
            <a:avLst/>
          </a:prstGeom>
        </p:spPr>
      </p:pic>
      <p:pic>
        <p:nvPicPr>
          <p:cNvPr name="Picture 20" id="20"/>
          <p:cNvPicPr>
            <a:picLocks noChangeAspect="true"/>
          </p:cNvPicPr>
          <p:nvPr/>
        </p:nvPicPr>
        <p:blipFill>
          <a:blip r:embed="rId4"/>
          <a:srcRect l="0" t="0" r="0" b="0"/>
          <a:stretch>
            <a:fillRect/>
          </a:stretch>
        </p:blipFill>
        <p:spPr>
          <a:xfrm flipH="false" flipV="false" rot="0">
            <a:off x="10409790" y="5496551"/>
            <a:ext cx="700208" cy="700208"/>
          </a:xfrm>
          <a:prstGeom prst="rect">
            <a:avLst/>
          </a:prstGeom>
        </p:spPr>
      </p:pic>
      <p:pic>
        <p:nvPicPr>
          <p:cNvPr name="Picture 21" id="21"/>
          <p:cNvPicPr>
            <a:picLocks noChangeAspect="true"/>
          </p:cNvPicPr>
          <p:nvPr/>
        </p:nvPicPr>
        <p:blipFill>
          <a:blip r:embed="rId4"/>
          <a:srcRect l="0" t="0" r="0" b="0"/>
          <a:stretch>
            <a:fillRect/>
          </a:stretch>
        </p:blipFill>
        <p:spPr>
          <a:xfrm flipH="false" flipV="false" rot="0">
            <a:off x="10409790" y="6475700"/>
            <a:ext cx="700208" cy="700208"/>
          </a:xfrm>
          <a:prstGeom prst="rect">
            <a:avLst/>
          </a:prstGeom>
        </p:spPr>
      </p:pic>
      <p:pic>
        <p:nvPicPr>
          <p:cNvPr name="Picture 22" id="22"/>
          <p:cNvPicPr>
            <a:picLocks noChangeAspect="true"/>
          </p:cNvPicPr>
          <p:nvPr/>
        </p:nvPicPr>
        <p:blipFill>
          <a:blip r:embed="rId4"/>
          <a:srcRect l="0" t="0" r="0" b="0"/>
          <a:stretch>
            <a:fillRect/>
          </a:stretch>
        </p:blipFill>
        <p:spPr>
          <a:xfrm flipH="false" flipV="false" rot="0">
            <a:off x="10409790" y="7465265"/>
            <a:ext cx="700208" cy="700208"/>
          </a:xfrm>
          <a:prstGeom prst="rect">
            <a:avLst/>
          </a:prstGeom>
        </p:spPr>
      </p:pic>
    </p:spTree>
  </p:cSld>
  <p:clrMapOvr>
    <a:masterClrMapping/>
  </p:clrMapOvr>
</p:sld>
</file>

<file path=ppt/slides/slide3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95250" y="-160325"/>
            <a:ext cx="18478500" cy="1939418"/>
          </a:xfrm>
          <a:prstGeom prst="rect">
            <a:avLst/>
          </a:prstGeom>
          <a:solidFill>
            <a:srgbClr val="FFE8EB"/>
          </a:solidFill>
        </p:spPr>
      </p:sp>
      <p:sp>
        <p:nvSpPr>
          <p:cNvPr name="TextBox 3" id="3"/>
          <p:cNvSpPr txBox="true"/>
          <p:nvPr/>
        </p:nvSpPr>
        <p:spPr>
          <a:xfrm rot="0">
            <a:off x="1754398" y="3602683"/>
            <a:ext cx="14779203" cy="3142116"/>
          </a:xfrm>
          <a:prstGeom prst="rect">
            <a:avLst/>
          </a:prstGeom>
        </p:spPr>
        <p:txBody>
          <a:bodyPr anchor="t" rtlCol="false" tIns="0" lIns="0" bIns="0" rIns="0">
            <a:spAutoFit/>
          </a:bodyPr>
          <a:lstStyle/>
          <a:p>
            <a:pPr algn="ctr">
              <a:lnSpc>
                <a:spcPts val="12800"/>
              </a:lnSpc>
            </a:pPr>
            <a:r>
              <a:rPr lang="en-US" sz="8000" spc="200">
                <a:solidFill>
                  <a:srgbClr val="EF8390"/>
                </a:solidFill>
                <a:latin typeface="Montserrat Semi-Bold Bold"/>
              </a:rPr>
              <a:t>Ask a question here or make an important point.</a:t>
            </a:r>
          </a:p>
        </p:txBody>
      </p:sp>
      <p:sp>
        <p:nvSpPr>
          <p:cNvPr name="TextBox 4" id="4"/>
          <p:cNvSpPr txBox="true"/>
          <p:nvPr/>
        </p:nvSpPr>
        <p:spPr>
          <a:xfrm rot="0">
            <a:off x="5195806" y="8590985"/>
            <a:ext cx="7896387" cy="613410"/>
          </a:xfrm>
          <a:prstGeom prst="rect">
            <a:avLst/>
          </a:prstGeom>
        </p:spPr>
        <p:txBody>
          <a:bodyPr anchor="t" rtlCol="false" tIns="0" lIns="0" bIns="0" rIns="0">
            <a:spAutoFit/>
          </a:bodyPr>
          <a:lstStyle/>
          <a:p>
            <a:pPr algn="ctr">
              <a:lnSpc>
                <a:spcPts val="5040"/>
              </a:lnSpc>
            </a:pPr>
            <a:r>
              <a:rPr lang="en-US" sz="3600" spc="359">
                <a:solidFill>
                  <a:srgbClr val="FFACB6"/>
                </a:solidFill>
                <a:latin typeface="Montserrat Semi-Bold Bold"/>
              </a:rPr>
              <a:t>YOUR BUSINESS NAME</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blipFill>
          <a:blip r:embed="rId2"/>
          <a:srcRect l="0" t="7786" r="0" b="7786"/>
          <a:stretch>
            <a:fillRect/>
          </a:stretch>
        </a:blipFill>
      </p:bgPr>
    </p:bg>
    <p:spTree>
      <p:nvGrpSpPr>
        <p:cNvPr id="1" name=""/>
        <p:cNvGrpSpPr/>
        <p:nvPr/>
      </p:nvGrpSpPr>
      <p:grpSpPr>
        <a:xfrm>
          <a:off x="0" y="0"/>
          <a:ext cx="0" cy="0"/>
          <a:chOff x="0" y="0"/>
          <a:chExt cx="0" cy="0"/>
        </a:xfrm>
      </p:grpSpPr>
      <p:grpSp>
        <p:nvGrpSpPr>
          <p:cNvPr name="Group 2" id="2"/>
          <p:cNvGrpSpPr/>
          <p:nvPr/>
        </p:nvGrpSpPr>
        <p:grpSpPr>
          <a:xfrm rot="0">
            <a:off x="8228030" y="8801610"/>
            <a:ext cx="1831939" cy="108998"/>
            <a:chOff x="0" y="0"/>
            <a:chExt cx="5768469" cy="343217"/>
          </a:xfrm>
        </p:grpSpPr>
        <p:sp>
          <p:nvSpPr>
            <p:cNvPr name="Freeform 3" id="3"/>
            <p:cNvSpPr/>
            <p:nvPr/>
          </p:nvSpPr>
          <p:spPr>
            <a:xfrm>
              <a:off x="0" y="0"/>
              <a:ext cx="5768470" cy="343217"/>
            </a:xfrm>
            <a:custGeom>
              <a:avLst/>
              <a:gdLst/>
              <a:ahLst/>
              <a:cxnLst/>
              <a:rect r="r" b="b" t="t" l="l"/>
              <a:pathLst>
                <a:path h="343217" w="5768470">
                  <a:moveTo>
                    <a:pt x="0" y="0"/>
                  </a:moveTo>
                  <a:lnTo>
                    <a:pt x="5768470" y="0"/>
                  </a:lnTo>
                  <a:lnTo>
                    <a:pt x="5768470" y="343217"/>
                  </a:lnTo>
                  <a:lnTo>
                    <a:pt x="0" y="343217"/>
                  </a:lnTo>
                  <a:close/>
                </a:path>
              </a:pathLst>
            </a:custGeom>
            <a:solidFill>
              <a:srgbClr val="FFFFFF"/>
            </a:solidFill>
          </p:spPr>
        </p:sp>
      </p:grpSp>
      <p:grpSp>
        <p:nvGrpSpPr>
          <p:cNvPr name="Group 4" id="4"/>
          <p:cNvGrpSpPr/>
          <p:nvPr/>
        </p:nvGrpSpPr>
        <p:grpSpPr>
          <a:xfrm rot="0">
            <a:off x="2713058" y="858774"/>
            <a:ext cx="12861884" cy="8569452"/>
            <a:chOff x="0" y="0"/>
            <a:chExt cx="22698388" cy="15123192"/>
          </a:xfrm>
        </p:grpSpPr>
        <p:sp>
          <p:nvSpPr>
            <p:cNvPr name="Freeform 5" id="5"/>
            <p:cNvSpPr/>
            <p:nvPr/>
          </p:nvSpPr>
          <p:spPr>
            <a:xfrm>
              <a:off x="0" y="0"/>
              <a:ext cx="22698388" cy="15123192"/>
            </a:xfrm>
            <a:custGeom>
              <a:avLst/>
              <a:gdLst/>
              <a:ahLst/>
              <a:cxnLst/>
              <a:rect r="r" b="b" t="t" l="l"/>
              <a:pathLst>
                <a:path h="15123192" w="22698388">
                  <a:moveTo>
                    <a:pt x="0" y="0"/>
                  </a:moveTo>
                  <a:lnTo>
                    <a:pt x="22698388" y="0"/>
                  </a:lnTo>
                  <a:lnTo>
                    <a:pt x="22698388" y="15123192"/>
                  </a:lnTo>
                  <a:lnTo>
                    <a:pt x="0" y="15123192"/>
                  </a:lnTo>
                  <a:close/>
                </a:path>
              </a:pathLst>
            </a:custGeom>
            <a:solidFill>
              <a:srgbClr val="FFCED4"/>
            </a:solidFill>
          </p:spPr>
        </p:sp>
      </p:grpSp>
      <p:pic>
        <p:nvPicPr>
          <p:cNvPr name="Picture 6" id="6"/>
          <p:cNvPicPr>
            <a:picLocks noChangeAspect="true"/>
          </p:cNvPicPr>
          <p:nvPr/>
        </p:nvPicPr>
        <p:blipFill>
          <a:blip r:embed="rId3"/>
          <a:srcRect l="0" t="0" r="0" b="0"/>
          <a:stretch>
            <a:fillRect/>
          </a:stretch>
        </p:blipFill>
        <p:spPr>
          <a:xfrm flipH="false" flipV="false" rot="0">
            <a:off x="8252505" y="1406286"/>
            <a:ext cx="1782990" cy="1809307"/>
          </a:xfrm>
          <a:prstGeom prst="rect">
            <a:avLst/>
          </a:prstGeom>
        </p:spPr>
      </p:pic>
      <p:sp>
        <p:nvSpPr>
          <p:cNvPr name="TextBox 7" id="7"/>
          <p:cNvSpPr txBox="true"/>
          <p:nvPr/>
        </p:nvSpPr>
        <p:spPr>
          <a:xfrm rot="0">
            <a:off x="4073021" y="4676628"/>
            <a:ext cx="10141958" cy="2969588"/>
          </a:xfrm>
          <a:prstGeom prst="rect">
            <a:avLst/>
          </a:prstGeom>
        </p:spPr>
        <p:txBody>
          <a:bodyPr anchor="t" rtlCol="false" tIns="0" lIns="0" bIns="0" rIns="0">
            <a:spAutoFit/>
          </a:bodyPr>
          <a:lstStyle/>
          <a:p>
            <a:pPr algn="ctr">
              <a:lnSpc>
                <a:spcPts val="6000"/>
              </a:lnSpc>
            </a:pPr>
            <a:r>
              <a:rPr lang="en-US" sz="3000">
                <a:solidFill>
                  <a:srgbClr val="111111"/>
                </a:solidFill>
                <a:latin typeface="Montserrat Light"/>
              </a:rPr>
              <a:t>Cupcake ipsum dolor biscuit. Sweet roll jelly wafer cotton candy. Cupcake ice cream marshmallow. Sweet gingerbread cake sweet roll cotton candy muffin. Sweet roll jelly wafer cotton candy.</a:t>
            </a:r>
          </a:p>
        </p:txBody>
      </p:sp>
      <p:sp>
        <p:nvSpPr>
          <p:cNvPr name="TextBox 8" id="8"/>
          <p:cNvSpPr txBox="true"/>
          <p:nvPr/>
        </p:nvSpPr>
        <p:spPr>
          <a:xfrm rot="0">
            <a:off x="5853627" y="3596593"/>
            <a:ext cx="6580746" cy="796290"/>
          </a:xfrm>
          <a:prstGeom prst="rect">
            <a:avLst/>
          </a:prstGeom>
        </p:spPr>
        <p:txBody>
          <a:bodyPr anchor="t" rtlCol="false" tIns="0" lIns="0" bIns="0" rIns="0">
            <a:spAutoFit/>
          </a:bodyPr>
          <a:lstStyle/>
          <a:p>
            <a:pPr algn="ctr">
              <a:lnSpc>
                <a:spcPts val="6720"/>
              </a:lnSpc>
            </a:pPr>
            <a:r>
              <a:rPr lang="en-US" sz="4200" spc="630">
                <a:solidFill>
                  <a:srgbClr val="FFFFFF"/>
                </a:solidFill>
                <a:latin typeface="Montserrat Classic Bold"/>
              </a:rPr>
              <a:t>IMPORTANT TIP</a:t>
            </a:r>
          </a:p>
        </p:txBody>
      </p:sp>
      <p:sp>
        <p:nvSpPr>
          <p:cNvPr name="TextBox 9" id="9"/>
          <p:cNvSpPr txBox="true"/>
          <p:nvPr/>
        </p:nvSpPr>
        <p:spPr>
          <a:xfrm rot="0">
            <a:off x="5883052" y="8449876"/>
            <a:ext cx="6521896" cy="324118"/>
          </a:xfrm>
          <a:prstGeom prst="rect">
            <a:avLst/>
          </a:prstGeom>
        </p:spPr>
        <p:txBody>
          <a:bodyPr anchor="t" rtlCol="false" tIns="0" lIns="0" bIns="0" rIns="0">
            <a:spAutoFit/>
          </a:bodyPr>
          <a:lstStyle/>
          <a:p>
            <a:pPr algn="ctr">
              <a:lnSpc>
                <a:spcPts val="2400"/>
              </a:lnSpc>
            </a:pPr>
            <a:r>
              <a:rPr lang="en-US" sz="2400" spc="240">
                <a:solidFill>
                  <a:srgbClr val="EF8390"/>
                </a:solidFill>
                <a:latin typeface="Montserrat Classic Bold"/>
              </a:rPr>
              <a:t>YOURWEBSITEHERE.COM</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FCED4"/>
        </a:solidFill>
      </p:bgPr>
    </p:bg>
    <p:spTree>
      <p:nvGrpSpPr>
        <p:cNvPr id="1" name=""/>
        <p:cNvGrpSpPr/>
        <p:nvPr/>
      </p:nvGrpSpPr>
      <p:grpSpPr>
        <a:xfrm>
          <a:off x="0" y="0"/>
          <a:ext cx="0" cy="0"/>
          <a:chOff x="0" y="0"/>
          <a:chExt cx="0" cy="0"/>
        </a:xfrm>
      </p:grpSpPr>
      <p:grpSp>
        <p:nvGrpSpPr>
          <p:cNvPr name="Group 2" id="2"/>
          <p:cNvGrpSpPr/>
          <p:nvPr/>
        </p:nvGrpSpPr>
        <p:grpSpPr>
          <a:xfrm rot="0">
            <a:off x="3867247" y="1937783"/>
            <a:ext cx="3159810" cy="3052443"/>
            <a:chOff x="0" y="0"/>
            <a:chExt cx="1981210" cy="1913890"/>
          </a:xfrm>
        </p:grpSpPr>
        <p:sp>
          <p:nvSpPr>
            <p:cNvPr name="Freeform 3" id="3"/>
            <p:cNvSpPr/>
            <p:nvPr/>
          </p:nvSpPr>
          <p:spPr>
            <a:xfrm>
              <a:off x="0" y="0"/>
              <a:ext cx="1981210" cy="1913890"/>
            </a:xfrm>
            <a:custGeom>
              <a:avLst/>
              <a:gdLst/>
              <a:ahLst/>
              <a:cxnLst/>
              <a:rect r="r" b="b" t="t" l="l"/>
              <a:pathLst>
                <a:path h="1913890" w="1981210">
                  <a:moveTo>
                    <a:pt x="0" y="0"/>
                  </a:moveTo>
                  <a:lnTo>
                    <a:pt x="1981210" y="0"/>
                  </a:lnTo>
                  <a:lnTo>
                    <a:pt x="1981210" y="1913890"/>
                  </a:lnTo>
                  <a:lnTo>
                    <a:pt x="0" y="1913890"/>
                  </a:lnTo>
                  <a:close/>
                </a:path>
              </a:pathLst>
            </a:custGeom>
            <a:solidFill>
              <a:srgbClr val="FFFFFF"/>
            </a:solidFill>
          </p:spPr>
        </p:sp>
      </p:grpSp>
      <p:grpSp>
        <p:nvGrpSpPr>
          <p:cNvPr name="Group 4" id="4"/>
          <p:cNvGrpSpPr/>
          <p:nvPr/>
        </p:nvGrpSpPr>
        <p:grpSpPr>
          <a:xfrm rot="0">
            <a:off x="4577369" y="2339973"/>
            <a:ext cx="1739566" cy="1745669"/>
            <a:chOff x="0" y="0"/>
            <a:chExt cx="2319421" cy="2327559"/>
          </a:xfrm>
        </p:grpSpPr>
        <p:pic>
          <p:nvPicPr>
            <p:cNvPr name="Picture 5" id="5"/>
            <p:cNvPicPr>
              <a:picLocks noChangeAspect="true"/>
            </p:cNvPicPr>
            <p:nvPr/>
          </p:nvPicPr>
          <p:blipFill>
            <a:blip r:embed="rId2"/>
            <a:srcRect l="43645" t="33636" r="43645" b="33636"/>
            <a:stretch>
              <a:fillRect/>
            </a:stretch>
          </p:blipFill>
          <p:spPr>
            <a:xfrm>
              <a:off x="0" y="0"/>
              <a:ext cx="2319421" cy="2327559"/>
            </a:xfrm>
            <a:prstGeom prst="rect">
              <a:avLst/>
            </a:prstGeom>
          </p:spPr>
        </p:pic>
      </p:grpSp>
      <p:sp>
        <p:nvSpPr>
          <p:cNvPr name="TextBox 6" id="6"/>
          <p:cNvSpPr txBox="true"/>
          <p:nvPr/>
        </p:nvSpPr>
        <p:spPr>
          <a:xfrm rot="0">
            <a:off x="4142941" y="4336589"/>
            <a:ext cx="2608422" cy="310302"/>
          </a:xfrm>
          <a:prstGeom prst="rect">
            <a:avLst/>
          </a:prstGeom>
        </p:spPr>
        <p:txBody>
          <a:bodyPr anchor="t" rtlCol="false" tIns="0" lIns="0" bIns="0" rIns="0">
            <a:spAutoFit/>
          </a:bodyPr>
          <a:lstStyle/>
          <a:p>
            <a:pPr algn="ctr">
              <a:lnSpc>
                <a:spcPts val="2350"/>
              </a:lnSpc>
            </a:pPr>
            <a:r>
              <a:rPr lang="en-US" sz="2061">
                <a:solidFill>
                  <a:srgbClr val="111111"/>
                </a:solidFill>
                <a:latin typeface="Montserrat Classic Bold"/>
              </a:rPr>
              <a:t>Resource Name</a:t>
            </a:r>
          </a:p>
        </p:txBody>
      </p:sp>
      <p:sp>
        <p:nvSpPr>
          <p:cNvPr name="TextBox 7" id="7"/>
          <p:cNvSpPr txBox="true"/>
          <p:nvPr/>
        </p:nvSpPr>
        <p:spPr>
          <a:xfrm rot="0">
            <a:off x="3874819" y="779781"/>
            <a:ext cx="10538363" cy="526544"/>
          </a:xfrm>
          <a:prstGeom prst="rect">
            <a:avLst/>
          </a:prstGeom>
        </p:spPr>
        <p:txBody>
          <a:bodyPr anchor="t" rtlCol="false" tIns="0" lIns="0" bIns="0" rIns="0">
            <a:spAutoFit/>
          </a:bodyPr>
          <a:lstStyle/>
          <a:p>
            <a:pPr algn="ctr">
              <a:lnSpc>
                <a:spcPts val="3920"/>
              </a:lnSpc>
            </a:pPr>
            <a:r>
              <a:rPr lang="en-US" sz="4000" spc="400">
                <a:solidFill>
                  <a:srgbClr val="111111"/>
                </a:solidFill>
                <a:latin typeface="Montserrat Classic Bold"/>
              </a:rPr>
              <a:t>RECOMMENDED RESOURCES</a:t>
            </a:r>
          </a:p>
        </p:txBody>
      </p:sp>
      <p:grpSp>
        <p:nvGrpSpPr>
          <p:cNvPr name="Group 8" id="8"/>
          <p:cNvGrpSpPr/>
          <p:nvPr/>
        </p:nvGrpSpPr>
        <p:grpSpPr>
          <a:xfrm rot="0">
            <a:off x="7564095" y="1937783"/>
            <a:ext cx="3159810" cy="3052443"/>
            <a:chOff x="0" y="0"/>
            <a:chExt cx="1981210" cy="1913890"/>
          </a:xfrm>
        </p:grpSpPr>
        <p:sp>
          <p:nvSpPr>
            <p:cNvPr name="Freeform 9" id="9"/>
            <p:cNvSpPr/>
            <p:nvPr/>
          </p:nvSpPr>
          <p:spPr>
            <a:xfrm>
              <a:off x="0" y="0"/>
              <a:ext cx="1981210" cy="1913890"/>
            </a:xfrm>
            <a:custGeom>
              <a:avLst/>
              <a:gdLst/>
              <a:ahLst/>
              <a:cxnLst/>
              <a:rect r="r" b="b" t="t" l="l"/>
              <a:pathLst>
                <a:path h="1913890" w="1981210">
                  <a:moveTo>
                    <a:pt x="0" y="0"/>
                  </a:moveTo>
                  <a:lnTo>
                    <a:pt x="1981210" y="0"/>
                  </a:lnTo>
                  <a:lnTo>
                    <a:pt x="1981210" y="1913890"/>
                  </a:lnTo>
                  <a:lnTo>
                    <a:pt x="0" y="1913890"/>
                  </a:lnTo>
                  <a:close/>
                </a:path>
              </a:pathLst>
            </a:custGeom>
            <a:solidFill>
              <a:srgbClr val="FFFFFF"/>
            </a:solidFill>
          </p:spPr>
        </p:sp>
      </p:grpSp>
      <p:grpSp>
        <p:nvGrpSpPr>
          <p:cNvPr name="Group 10" id="10"/>
          <p:cNvGrpSpPr/>
          <p:nvPr/>
        </p:nvGrpSpPr>
        <p:grpSpPr>
          <a:xfrm rot="0">
            <a:off x="8274217" y="2339973"/>
            <a:ext cx="1739566" cy="1745669"/>
            <a:chOff x="0" y="0"/>
            <a:chExt cx="2319421" cy="2327559"/>
          </a:xfrm>
        </p:grpSpPr>
        <p:pic>
          <p:nvPicPr>
            <p:cNvPr name="Picture 11" id="11"/>
            <p:cNvPicPr>
              <a:picLocks noChangeAspect="true"/>
            </p:cNvPicPr>
            <p:nvPr/>
          </p:nvPicPr>
          <p:blipFill>
            <a:blip r:embed="rId2"/>
            <a:srcRect l="43645" t="33636" r="43645" b="33636"/>
            <a:stretch>
              <a:fillRect/>
            </a:stretch>
          </p:blipFill>
          <p:spPr>
            <a:xfrm>
              <a:off x="0" y="0"/>
              <a:ext cx="2319421" cy="2327559"/>
            </a:xfrm>
            <a:prstGeom prst="rect">
              <a:avLst/>
            </a:prstGeom>
          </p:spPr>
        </p:pic>
      </p:grpSp>
      <p:sp>
        <p:nvSpPr>
          <p:cNvPr name="TextBox 12" id="12"/>
          <p:cNvSpPr txBox="true"/>
          <p:nvPr/>
        </p:nvSpPr>
        <p:spPr>
          <a:xfrm rot="0">
            <a:off x="7839789" y="4336589"/>
            <a:ext cx="2608422" cy="310302"/>
          </a:xfrm>
          <a:prstGeom prst="rect">
            <a:avLst/>
          </a:prstGeom>
        </p:spPr>
        <p:txBody>
          <a:bodyPr anchor="t" rtlCol="false" tIns="0" lIns="0" bIns="0" rIns="0">
            <a:spAutoFit/>
          </a:bodyPr>
          <a:lstStyle/>
          <a:p>
            <a:pPr algn="ctr">
              <a:lnSpc>
                <a:spcPts val="2350"/>
              </a:lnSpc>
            </a:pPr>
            <a:r>
              <a:rPr lang="en-US" sz="2061">
                <a:solidFill>
                  <a:srgbClr val="111111"/>
                </a:solidFill>
                <a:latin typeface="Montserrat Classic Bold"/>
              </a:rPr>
              <a:t>Resource Name</a:t>
            </a:r>
          </a:p>
        </p:txBody>
      </p:sp>
      <p:grpSp>
        <p:nvGrpSpPr>
          <p:cNvPr name="Group 13" id="13"/>
          <p:cNvGrpSpPr/>
          <p:nvPr/>
        </p:nvGrpSpPr>
        <p:grpSpPr>
          <a:xfrm rot="0">
            <a:off x="11260943" y="1937783"/>
            <a:ext cx="3159810" cy="3052443"/>
            <a:chOff x="0" y="0"/>
            <a:chExt cx="1981210" cy="1913890"/>
          </a:xfrm>
        </p:grpSpPr>
        <p:sp>
          <p:nvSpPr>
            <p:cNvPr name="Freeform 14" id="14"/>
            <p:cNvSpPr/>
            <p:nvPr/>
          </p:nvSpPr>
          <p:spPr>
            <a:xfrm>
              <a:off x="0" y="0"/>
              <a:ext cx="1981210" cy="1913890"/>
            </a:xfrm>
            <a:custGeom>
              <a:avLst/>
              <a:gdLst/>
              <a:ahLst/>
              <a:cxnLst/>
              <a:rect r="r" b="b" t="t" l="l"/>
              <a:pathLst>
                <a:path h="1913890" w="1981210">
                  <a:moveTo>
                    <a:pt x="0" y="0"/>
                  </a:moveTo>
                  <a:lnTo>
                    <a:pt x="1981210" y="0"/>
                  </a:lnTo>
                  <a:lnTo>
                    <a:pt x="1981210" y="1913890"/>
                  </a:lnTo>
                  <a:lnTo>
                    <a:pt x="0" y="1913890"/>
                  </a:lnTo>
                  <a:close/>
                </a:path>
              </a:pathLst>
            </a:custGeom>
            <a:solidFill>
              <a:srgbClr val="FFFFFF"/>
            </a:solidFill>
          </p:spPr>
        </p:sp>
      </p:grpSp>
      <p:grpSp>
        <p:nvGrpSpPr>
          <p:cNvPr name="Group 15" id="15"/>
          <p:cNvGrpSpPr/>
          <p:nvPr/>
        </p:nvGrpSpPr>
        <p:grpSpPr>
          <a:xfrm rot="0">
            <a:off x="11971065" y="2339973"/>
            <a:ext cx="1739566" cy="1745669"/>
            <a:chOff x="0" y="0"/>
            <a:chExt cx="2319421" cy="2327559"/>
          </a:xfrm>
        </p:grpSpPr>
        <p:pic>
          <p:nvPicPr>
            <p:cNvPr name="Picture 16" id="16"/>
            <p:cNvPicPr>
              <a:picLocks noChangeAspect="true"/>
            </p:cNvPicPr>
            <p:nvPr/>
          </p:nvPicPr>
          <p:blipFill>
            <a:blip r:embed="rId2"/>
            <a:srcRect l="43645" t="33636" r="43645" b="33636"/>
            <a:stretch>
              <a:fillRect/>
            </a:stretch>
          </p:blipFill>
          <p:spPr>
            <a:xfrm>
              <a:off x="0" y="0"/>
              <a:ext cx="2319421" cy="2327559"/>
            </a:xfrm>
            <a:prstGeom prst="rect">
              <a:avLst/>
            </a:prstGeom>
          </p:spPr>
        </p:pic>
      </p:grpSp>
      <p:sp>
        <p:nvSpPr>
          <p:cNvPr name="TextBox 17" id="17"/>
          <p:cNvSpPr txBox="true"/>
          <p:nvPr/>
        </p:nvSpPr>
        <p:spPr>
          <a:xfrm rot="0">
            <a:off x="11536637" y="4336589"/>
            <a:ext cx="2608422" cy="310302"/>
          </a:xfrm>
          <a:prstGeom prst="rect">
            <a:avLst/>
          </a:prstGeom>
        </p:spPr>
        <p:txBody>
          <a:bodyPr anchor="t" rtlCol="false" tIns="0" lIns="0" bIns="0" rIns="0">
            <a:spAutoFit/>
          </a:bodyPr>
          <a:lstStyle/>
          <a:p>
            <a:pPr algn="ctr">
              <a:lnSpc>
                <a:spcPts val="2350"/>
              </a:lnSpc>
            </a:pPr>
            <a:r>
              <a:rPr lang="en-US" sz="2061">
                <a:solidFill>
                  <a:srgbClr val="111111"/>
                </a:solidFill>
                <a:latin typeface="Montserrat Classic Bold"/>
              </a:rPr>
              <a:t>Resource Name</a:t>
            </a:r>
          </a:p>
        </p:txBody>
      </p:sp>
      <p:grpSp>
        <p:nvGrpSpPr>
          <p:cNvPr name="Group 18" id="18"/>
          <p:cNvGrpSpPr/>
          <p:nvPr/>
        </p:nvGrpSpPr>
        <p:grpSpPr>
          <a:xfrm rot="0">
            <a:off x="3867247" y="5757594"/>
            <a:ext cx="3159810" cy="3052443"/>
            <a:chOff x="0" y="0"/>
            <a:chExt cx="1981210" cy="1913890"/>
          </a:xfrm>
        </p:grpSpPr>
        <p:sp>
          <p:nvSpPr>
            <p:cNvPr name="Freeform 19" id="19"/>
            <p:cNvSpPr/>
            <p:nvPr/>
          </p:nvSpPr>
          <p:spPr>
            <a:xfrm>
              <a:off x="0" y="0"/>
              <a:ext cx="1981210" cy="1913890"/>
            </a:xfrm>
            <a:custGeom>
              <a:avLst/>
              <a:gdLst/>
              <a:ahLst/>
              <a:cxnLst/>
              <a:rect r="r" b="b" t="t" l="l"/>
              <a:pathLst>
                <a:path h="1913890" w="1981210">
                  <a:moveTo>
                    <a:pt x="0" y="0"/>
                  </a:moveTo>
                  <a:lnTo>
                    <a:pt x="1981210" y="0"/>
                  </a:lnTo>
                  <a:lnTo>
                    <a:pt x="1981210" y="1913890"/>
                  </a:lnTo>
                  <a:lnTo>
                    <a:pt x="0" y="1913890"/>
                  </a:lnTo>
                  <a:close/>
                </a:path>
              </a:pathLst>
            </a:custGeom>
            <a:solidFill>
              <a:srgbClr val="FFFFFF"/>
            </a:solidFill>
          </p:spPr>
        </p:sp>
      </p:grpSp>
      <p:grpSp>
        <p:nvGrpSpPr>
          <p:cNvPr name="Group 20" id="20"/>
          <p:cNvGrpSpPr/>
          <p:nvPr/>
        </p:nvGrpSpPr>
        <p:grpSpPr>
          <a:xfrm rot="0">
            <a:off x="4577369" y="6159784"/>
            <a:ext cx="1739566" cy="1745669"/>
            <a:chOff x="0" y="0"/>
            <a:chExt cx="2319421" cy="2327559"/>
          </a:xfrm>
        </p:grpSpPr>
        <p:pic>
          <p:nvPicPr>
            <p:cNvPr name="Picture 21" id="21"/>
            <p:cNvPicPr>
              <a:picLocks noChangeAspect="true"/>
            </p:cNvPicPr>
            <p:nvPr/>
          </p:nvPicPr>
          <p:blipFill>
            <a:blip r:embed="rId2"/>
            <a:srcRect l="43645" t="33636" r="43645" b="33636"/>
            <a:stretch>
              <a:fillRect/>
            </a:stretch>
          </p:blipFill>
          <p:spPr>
            <a:xfrm>
              <a:off x="0" y="0"/>
              <a:ext cx="2319421" cy="2327559"/>
            </a:xfrm>
            <a:prstGeom prst="rect">
              <a:avLst/>
            </a:prstGeom>
          </p:spPr>
        </p:pic>
      </p:grpSp>
      <p:sp>
        <p:nvSpPr>
          <p:cNvPr name="TextBox 22" id="22"/>
          <p:cNvSpPr txBox="true"/>
          <p:nvPr/>
        </p:nvSpPr>
        <p:spPr>
          <a:xfrm rot="0">
            <a:off x="4142941" y="8156400"/>
            <a:ext cx="2608422" cy="310302"/>
          </a:xfrm>
          <a:prstGeom prst="rect">
            <a:avLst/>
          </a:prstGeom>
        </p:spPr>
        <p:txBody>
          <a:bodyPr anchor="t" rtlCol="false" tIns="0" lIns="0" bIns="0" rIns="0">
            <a:spAutoFit/>
          </a:bodyPr>
          <a:lstStyle/>
          <a:p>
            <a:pPr algn="ctr">
              <a:lnSpc>
                <a:spcPts val="2350"/>
              </a:lnSpc>
            </a:pPr>
            <a:r>
              <a:rPr lang="en-US" sz="2061">
                <a:solidFill>
                  <a:srgbClr val="111111"/>
                </a:solidFill>
                <a:latin typeface="Montserrat Classic Bold"/>
              </a:rPr>
              <a:t>Resource Name</a:t>
            </a:r>
          </a:p>
        </p:txBody>
      </p:sp>
      <p:grpSp>
        <p:nvGrpSpPr>
          <p:cNvPr name="Group 23" id="23"/>
          <p:cNvGrpSpPr/>
          <p:nvPr/>
        </p:nvGrpSpPr>
        <p:grpSpPr>
          <a:xfrm rot="0">
            <a:off x="7564095" y="5757594"/>
            <a:ext cx="3159810" cy="3052443"/>
            <a:chOff x="0" y="0"/>
            <a:chExt cx="1981210" cy="1913890"/>
          </a:xfrm>
        </p:grpSpPr>
        <p:sp>
          <p:nvSpPr>
            <p:cNvPr name="Freeform 24" id="24"/>
            <p:cNvSpPr/>
            <p:nvPr/>
          </p:nvSpPr>
          <p:spPr>
            <a:xfrm>
              <a:off x="0" y="0"/>
              <a:ext cx="1981210" cy="1913890"/>
            </a:xfrm>
            <a:custGeom>
              <a:avLst/>
              <a:gdLst/>
              <a:ahLst/>
              <a:cxnLst/>
              <a:rect r="r" b="b" t="t" l="l"/>
              <a:pathLst>
                <a:path h="1913890" w="1981210">
                  <a:moveTo>
                    <a:pt x="0" y="0"/>
                  </a:moveTo>
                  <a:lnTo>
                    <a:pt x="1981210" y="0"/>
                  </a:lnTo>
                  <a:lnTo>
                    <a:pt x="1981210" y="1913890"/>
                  </a:lnTo>
                  <a:lnTo>
                    <a:pt x="0" y="1913890"/>
                  </a:lnTo>
                  <a:close/>
                </a:path>
              </a:pathLst>
            </a:custGeom>
            <a:solidFill>
              <a:srgbClr val="FFFFFF"/>
            </a:solidFill>
          </p:spPr>
        </p:sp>
      </p:grpSp>
      <p:grpSp>
        <p:nvGrpSpPr>
          <p:cNvPr name="Group 25" id="25"/>
          <p:cNvGrpSpPr/>
          <p:nvPr/>
        </p:nvGrpSpPr>
        <p:grpSpPr>
          <a:xfrm rot="0">
            <a:off x="8274217" y="6159784"/>
            <a:ext cx="1739566" cy="1745669"/>
            <a:chOff x="0" y="0"/>
            <a:chExt cx="2319421" cy="2327559"/>
          </a:xfrm>
        </p:grpSpPr>
        <p:pic>
          <p:nvPicPr>
            <p:cNvPr name="Picture 26" id="26"/>
            <p:cNvPicPr>
              <a:picLocks noChangeAspect="true"/>
            </p:cNvPicPr>
            <p:nvPr/>
          </p:nvPicPr>
          <p:blipFill>
            <a:blip r:embed="rId2"/>
            <a:srcRect l="43645" t="33636" r="43645" b="33636"/>
            <a:stretch>
              <a:fillRect/>
            </a:stretch>
          </p:blipFill>
          <p:spPr>
            <a:xfrm>
              <a:off x="0" y="0"/>
              <a:ext cx="2319421" cy="2327559"/>
            </a:xfrm>
            <a:prstGeom prst="rect">
              <a:avLst/>
            </a:prstGeom>
          </p:spPr>
        </p:pic>
      </p:grpSp>
      <p:sp>
        <p:nvSpPr>
          <p:cNvPr name="TextBox 27" id="27"/>
          <p:cNvSpPr txBox="true"/>
          <p:nvPr/>
        </p:nvSpPr>
        <p:spPr>
          <a:xfrm rot="0">
            <a:off x="7839789" y="8156400"/>
            <a:ext cx="2608422" cy="310302"/>
          </a:xfrm>
          <a:prstGeom prst="rect">
            <a:avLst/>
          </a:prstGeom>
        </p:spPr>
        <p:txBody>
          <a:bodyPr anchor="t" rtlCol="false" tIns="0" lIns="0" bIns="0" rIns="0">
            <a:spAutoFit/>
          </a:bodyPr>
          <a:lstStyle/>
          <a:p>
            <a:pPr algn="ctr">
              <a:lnSpc>
                <a:spcPts val="2350"/>
              </a:lnSpc>
            </a:pPr>
            <a:r>
              <a:rPr lang="en-US" sz="2061">
                <a:solidFill>
                  <a:srgbClr val="111111"/>
                </a:solidFill>
                <a:latin typeface="Montserrat Classic Bold"/>
              </a:rPr>
              <a:t>Resource Name</a:t>
            </a:r>
          </a:p>
        </p:txBody>
      </p:sp>
      <p:grpSp>
        <p:nvGrpSpPr>
          <p:cNvPr name="Group 28" id="28"/>
          <p:cNvGrpSpPr/>
          <p:nvPr/>
        </p:nvGrpSpPr>
        <p:grpSpPr>
          <a:xfrm rot="0">
            <a:off x="11260943" y="5757594"/>
            <a:ext cx="3159810" cy="3052443"/>
            <a:chOff x="0" y="0"/>
            <a:chExt cx="1981210" cy="1913890"/>
          </a:xfrm>
        </p:grpSpPr>
        <p:sp>
          <p:nvSpPr>
            <p:cNvPr name="Freeform 29" id="29"/>
            <p:cNvSpPr/>
            <p:nvPr/>
          </p:nvSpPr>
          <p:spPr>
            <a:xfrm>
              <a:off x="0" y="0"/>
              <a:ext cx="1981210" cy="1913890"/>
            </a:xfrm>
            <a:custGeom>
              <a:avLst/>
              <a:gdLst/>
              <a:ahLst/>
              <a:cxnLst/>
              <a:rect r="r" b="b" t="t" l="l"/>
              <a:pathLst>
                <a:path h="1913890" w="1981210">
                  <a:moveTo>
                    <a:pt x="0" y="0"/>
                  </a:moveTo>
                  <a:lnTo>
                    <a:pt x="1981210" y="0"/>
                  </a:lnTo>
                  <a:lnTo>
                    <a:pt x="1981210" y="1913890"/>
                  </a:lnTo>
                  <a:lnTo>
                    <a:pt x="0" y="1913890"/>
                  </a:lnTo>
                  <a:close/>
                </a:path>
              </a:pathLst>
            </a:custGeom>
            <a:solidFill>
              <a:srgbClr val="FFFFFF"/>
            </a:solidFill>
          </p:spPr>
        </p:sp>
      </p:grpSp>
      <p:grpSp>
        <p:nvGrpSpPr>
          <p:cNvPr name="Group 30" id="30"/>
          <p:cNvGrpSpPr/>
          <p:nvPr/>
        </p:nvGrpSpPr>
        <p:grpSpPr>
          <a:xfrm rot="0">
            <a:off x="11971065" y="6159784"/>
            <a:ext cx="1739566" cy="1745669"/>
            <a:chOff x="0" y="0"/>
            <a:chExt cx="2319421" cy="2327559"/>
          </a:xfrm>
        </p:grpSpPr>
        <p:pic>
          <p:nvPicPr>
            <p:cNvPr name="Picture 31" id="31"/>
            <p:cNvPicPr>
              <a:picLocks noChangeAspect="true"/>
            </p:cNvPicPr>
            <p:nvPr/>
          </p:nvPicPr>
          <p:blipFill>
            <a:blip r:embed="rId2"/>
            <a:srcRect l="43645" t="33636" r="43645" b="33636"/>
            <a:stretch>
              <a:fillRect/>
            </a:stretch>
          </p:blipFill>
          <p:spPr>
            <a:xfrm>
              <a:off x="0" y="0"/>
              <a:ext cx="2319421" cy="2327559"/>
            </a:xfrm>
            <a:prstGeom prst="rect">
              <a:avLst/>
            </a:prstGeom>
          </p:spPr>
        </p:pic>
      </p:grpSp>
      <p:sp>
        <p:nvSpPr>
          <p:cNvPr name="TextBox 32" id="32"/>
          <p:cNvSpPr txBox="true"/>
          <p:nvPr/>
        </p:nvSpPr>
        <p:spPr>
          <a:xfrm rot="0">
            <a:off x="11536637" y="8156400"/>
            <a:ext cx="2608422" cy="310302"/>
          </a:xfrm>
          <a:prstGeom prst="rect">
            <a:avLst/>
          </a:prstGeom>
        </p:spPr>
        <p:txBody>
          <a:bodyPr anchor="t" rtlCol="false" tIns="0" lIns="0" bIns="0" rIns="0">
            <a:spAutoFit/>
          </a:bodyPr>
          <a:lstStyle/>
          <a:p>
            <a:pPr algn="ctr">
              <a:lnSpc>
                <a:spcPts val="2350"/>
              </a:lnSpc>
            </a:pPr>
            <a:r>
              <a:rPr lang="en-US" sz="2061">
                <a:solidFill>
                  <a:srgbClr val="111111"/>
                </a:solidFill>
                <a:latin typeface="Montserrat Classic Bold"/>
              </a:rPr>
              <a:t>Resource Name</a:t>
            </a:r>
          </a:p>
        </p:txBody>
      </p:sp>
      <p:sp>
        <p:nvSpPr>
          <p:cNvPr name="TextBox 33" id="33"/>
          <p:cNvSpPr txBox="true"/>
          <p:nvPr/>
        </p:nvSpPr>
        <p:spPr>
          <a:xfrm rot="0">
            <a:off x="5883052" y="9354468"/>
            <a:ext cx="6521896" cy="324118"/>
          </a:xfrm>
          <a:prstGeom prst="rect">
            <a:avLst/>
          </a:prstGeom>
        </p:spPr>
        <p:txBody>
          <a:bodyPr anchor="t" rtlCol="false" tIns="0" lIns="0" bIns="0" rIns="0">
            <a:spAutoFit/>
          </a:bodyPr>
          <a:lstStyle/>
          <a:p>
            <a:pPr algn="ctr">
              <a:lnSpc>
                <a:spcPts val="2400"/>
              </a:lnSpc>
            </a:pPr>
            <a:r>
              <a:rPr lang="en-US" sz="2400" spc="240">
                <a:solidFill>
                  <a:srgbClr val="FFFFFF"/>
                </a:solidFill>
                <a:latin typeface="Montserrat Classic Bold"/>
              </a:rPr>
              <a:t>YOURWEBSITEHERE.COM</a:t>
            </a:r>
          </a:p>
        </p:txBody>
      </p:sp>
    </p:spTree>
  </p:cSld>
  <p:clrMapOvr>
    <a:masterClrMapping/>
  </p:clrMapOvr>
</p:sld>
</file>

<file path=ppt/slides/slide35.xml><?xml version="1.0" encoding="utf-8"?>
<p:sld xmlns:p="http://schemas.openxmlformats.org/presentationml/2006/main" xmlns:a="http://schemas.openxmlformats.org/drawingml/2006/main">
  <p:cSld>
    <p:bg>
      <p:bgPr>
        <a:solidFill>
          <a:srgbClr val="FFE8EB"/>
        </a:solidFill>
      </p:bgPr>
    </p:bg>
    <p:spTree>
      <p:nvGrpSpPr>
        <p:cNvPr id="1" name=""/>
        <p:cNvGrpSpPr/>
        <p:nvPr/>
      </p:nvGrpSpPr>
      <p:grpSpPr>
        <a:xfrm>
          <a:off x="0" y="0"/>
          <a:ext cx="0" cy="0"/>
          <a:chOff x="0" y="0"/>
          <a:chExt cx="0" cy="0"/>
        </a:xfrm>
      </p:grpSpPr>
      <p:grpSp>
        <p:nvGrpSpPr>
          <p:cNvPr name="Group 2" id="2"/>
          <p:cNvGrpSpPr/>
          <p:nvPr/>
        </p:nvGrpSpPr>
        <p:grpSpPr>
          <a:xfrm rot="0">
            <a:off x="3678583" y="1913405"/>
            <a:ext cx="3198108" cy="3183824"/>
            <a:chOff x="0" y="0"/>
            <a:chExt cx="1961691" cy="1952929"/>
          </a:xfrm>
        </p:grpSpPr>
        <p:sp>
          <p:nvSpPr>
            <p:cNvPr name="Freeform 3" id="3"/>
            <p:cNvSpPr/>
            <p:nvPr/>
          </p:nvSpPr>
          <p:spPr>
            <a:xfrm>
              <a:off x="0" y="0"/>
              <a:ext cx="1961691" cy="1952928"/>
            </a:xfrm>
            <a:custGeom>
              <a:avLst/>
              <a:gdLst/>
              <a:ahLst/>
              <a:cxnLst/>
              <a:rect r="r" b="b" t="t" l="l"/>
              <a:pathLst>
                <a:path h="1952928" w="1961691">
                  <a:moveTo>
                    <a:pt x="0" y="0"/>
                  </a:moveTo>
                  <a:lnTo>
                    <a:pt x="1961691" y="0"/>
                  </a:lnTo>
                  <a:lnTo>
                    <a:pt x="1961691" y="1952928"/>
                  </a:lnTo>
                  <a:lnTo>
                    <a:pt x="0" y="1952928"/>
                  </a:lnTo>
                  <a:close/>
                </a:path>
              </a:pathLst>
            </a:custGeom>
            <a:solidFill>
              <a:srgbClr val="FFFFFF"/>
            </a:solidFill>
          </p:spPr>
        </p:sp>
      </p:grpSp>
      <p:sp>
        <p:nvSpPr>
          <p:cNvPr name="TextBox 4" id="4"/>
          <p:cNvSpPr txBox="true"/>
          <p:nvPr/>
        </p:nvSpPr>
        <p:spPr>
          <a:xfrm rot="0">
            <a:off x="3953381" y="3010022"/>
            <a:ext cx="2648511" cy="914389"/>
          </a:xfrm>
          <a:prstGeom prst="rect">
            <a:avLst/>
          </a:prstGeom>
        </p:spPr>
        <p:txBody>
          <a:bodyPr anchor="t" rtlCol="false" tIns="0" lIns="0" bIns="0" rIns="0">
            <a:spAutoFit/>
          </a:bodyPr>
          <a:lstStyle/>
          <a:p>
            <a:pPr algn="ctr">
              <a:lnSpc>
                <a:spcPts val="3666"/>
              </a:lnSpc>
            </a:pPr>
            <a:r>
              <a:rPr lang="en-US" sz="2444">
                <a:solidFill>
                  <a:srgbClr val="111111"/>
                </a:solidFill>
                <a:latin typeface="Montserrat Classic Bold"/>
              </a:rPr>
              <a:t>Module #1 title and description</a:t>
            </a:r>
          </a:p>
        </p:txBody>
      </p:sp>
      <p:sp>
        <p:nvSpPr>
          <p:cNvPr name="TextBox 5" id="5"/>
          <p:cNvSpPr txBox="true"/>
          <p:nvPr/>
        </p:nvSpPr>
        <p:spPr>
          <a:xfrm rot="0">
            <a:off x="4488336" y="775891"/>
            <a:ext cx="9311327" cy="527091"/>
          </a:xfrm>
          <a:prstGeom prst="rect">
            <a:avLst/>
          </a:prstGeom>
        </p:spPr>
        <p:txBody>
          <a:bodyPr anchor="t" rtlCol="false" tIns="0" lIns="0" bIns="0" rIns="0">
            <a:spAutoFit/>
          </a:bodyPr>
          <a:lstStyle/>
          <a:p>
            <a:pPr algn="ctr">
              <a:lnSpc>
                <a:spcPts val="3920"/>
              </a:lnSpc>
            </a:pPr>
            <a:r>
              <a:rPr lang="en-US" sz="4000" spc="400">
                <a:solidFill>
                  <a:srgbClr val="111111"/>
                </a:solidFill>
                <a:latin typeface="Montserrat Classic Bold"/>
              </a:rPr>
              <a:t>HOW THE COURSE WORKS</a:t>
            </a:r>
          </a:p>
        </p:txBody>
      </p:sp>
      <p:sp>
        <p:nvSpPr>
          <p:cNvPr name="TextBox 6" id="6"/>
          <p:cNvSpPr txBox="true"/>
          <p:nvPr/>
        </p:nvSpPr>
        <p:spPr>
          <a:xfrm rot="0">
            <a:off x="5883052" y="9469840"/>
            <a:ext cx="6521896" cy="324118"/>
          </a:xfrm>
          <a:prstGeom prst="rect">
            <a:avLst/>
          </a:prstGeom>
        </p:spPr>
        <p:txBody>
          <a:bodyPr anchor="t" rtlCol="false" tIns="0" lIns="0" bIns="0" rIns="0">
            <a:spAutoFit/>
          </a:bodyPr>
          <a:lstStyle/>
          <a:p>
            <a:pPr algn="ctr">
              <a:lnSpc>
                <a:spcPts val="2400"/>
              </a:lnSpc>
            </a:pPr>
            <a:r>
              <a:rPr lang="en-US" sz="2400" spc="240">
                <a:solidFill>
                  <a:srgbClr val="EF8390"/>
                </a:solidFill>
                <a:latin typeface="Montserrat Classic Bold"/>
              </a:rPr>
              <a:t>YOURWEBSITEHERE.COM</a:t>
            </a:r>
          </a:p>
        </p:txBody>
      </p:sp>
      <p:grpSp>
        <p:nvGrpSpPr>
          <p:cNvPr name="Group 7" id="7"/>
          <p:cNvGrpSpPr/>
          <p:nvPr/>
        </p:nvGrpSpPr>
        <p:grpSpPr>
          <a:xfrm rot="0">
            <a:off x="7511179" y="1913405"/>
            <a:ext cx="3198108" cy="3183824"/>
            <a:chOff x="0" y="0"/>
            <a:chExt cx="1961691" cy="1952929"/>
          </a:xfrm>
        </p:grpSpPr>
        <p:sp>
          <p:nvSpPr>
            <p:cNvPr name="Freeform 8" id="8"/>
            <p:cNvSpPr/>
            <p:nvPr/>
          </p:nvSpPr>
          <p:spPr>
            <a:xfrm>
              <a:off x="0" y="0"/>
              <a:ext cx="1961691" cy="1952928"/>
            </a:xfrm>
            <a:custGeom>
              <a:avLst/>
              <a:gdLst/>
              <a:ahLst/>
              <a:cxnLst/>
              <a:rect r="r" b="b" t="t" l="l"/>
              <a:pathLst>
                <a:path h="1952928" w="1961691">
                  <a:moveTo>
                    <a:pt x="0" y="0"/>
                  </a:moveTo>
                  <a:lnTo>
                    <a:pt x="1961691" y="0"/>
                  </a:lnTo>
                  <a:lnTo>
                    <a:pt x="1961691" y="1952928"/>
                  </a:lnTo>
                  <a:lnTo>
                    <a:pt x="0" y="1952928"/>
                  </a:lnTo>
                  <a:close/>
                </a:path>
              </a:pathLst>
            </a:custGeom>
            <a:solidFill>
              <a:srgbClr val="FFFFFF"/>
            </a:solidFill>
          </p:spPr>
        </p:sp>
      </p:grpSp>
      <p:grpSp>
        <p:nvGrpSpPr>
          <p:cNvPr name="Group 9" id="9"/>
          <p:cNvGrpSpPr/>
          <p:nvPr/>
        </p:nvGrpSpPr>
        <p:grpSpPr>
          <a:xfrm rot="0">
            <a:off x="11411309" y="1913405"/>
            <a:ext cx="3198108" cy="3183824"/>
            <a:chOff x="0" y="0"/>
            <a:chExt cx="1961691" cy="1952929"/>
          </a:xfrm>
        </p:grpSpPr>
        <p:sp>
          <p:nvSpPr>
            <p:cNvPr name="Freeform 10" id="10"/>
            <p:cNvSpPr/>
            <p:nvPr/>
          </p:nvSpPr>
          <p:spPr>
            <a:xfrm>
              <a:off x="0" y="0"/>
              <a:ext cx="1961691" cy="1952928"/>
            </a:xfrm>
            <a:custGeom>
              <a:avLst/>
              <a:gdLst/>
              <a:ahLst/>
              <a:cxnLst/>
              <a:rect r="r" b="b" t="t" l="l"/>
              <a:pathLst>
                <a:path h="1952928" w="1961691">
                  <a:moveTo>
                    <a:pt x="0" y="0"/>
                  </a:moveTo>
                  <a:lnTo>
                    <a:pt x="1961691" y="0"/>
                  </a:lnTo>
                  <a:lnTo>
                    <a:pt x="1961691" y="1952928"/>
                  </a:lnTo>
                  <a:lnTo>
                    <a:pt x="0" y="1952928"/>
                  </a:lnTo>
                  <a:close/>
                </a:path>
              </a:pathLst>
            </a:custGeom>
            <a:solidFill>
              <a:srgbClr val="FFFFFF"/>
            </a:solidFill>
          </p:spPr>
        </p:sp>
      </p:grpSp>
      <p:grpSp>
        <p:nvGrpSpPr>
          <p:cNvPr name="Group 11" id="11"/>
          <p:cNvGrpSpPr/>
          <p:nvPr/>
        </p:nvGrpSpPr>
        <p:grpSpPr>
          <a:xfrm rot="0">
            <a:off x="3678583" y="5640694"/>
            <a:ext cx="3198108" cy="3183824"/>
            <a:chOff x="0" y="0"/>
            <a:chExt cx="1961691" cy="1952929"/>
          </a:xfrm>
        </p:grpSpPr>
        <p:sp>
          <p:nvSpPr>
            <p:cNvPr name="Freeform 12" id="12"/>
            <p:cNvSpPr/>
            <p:nvPr/>
          </p:nvSpPr>
          <p:spPr>
            <a:xfrm>
              <a:off x="0" y="0"/>
              <a:ext cx="1961691" cy="1952928"/>
            </a:xfrm>
            <a:custGeom>
              <a:avLst/>
              <a:gdLst/>
              <a:ahLst/>
              <a:cxnLst/>
              <a:rect r="r" b="b" t="t" l="l"/>
              <a:pathLst>
                <a:path h="1952928" w="1961691">
                  <a:moveTo>
                    <a:pt x="0" y="0"/>
                  </a:moveTo>
                  <a:lnTo>
                    <a:pt x="1961691" y="0"/>
                  </a:lnTo>
                  <a:lnTo>
                    <a:pt x="1961691" y="1952928"/>
                  </a:lnTo>
                  <a:lnTo>
                    <a:pt x="0" y="1952928"/>
                  </a:lnTo>
                  <a:close/>
                </a:path>
              </a:pathLst>
            </a:custGeom>
            <a:solidFill>
              <a:srgbClr val="FFFFFF"/>
            </a:solidFill>
          </p:spPr>
        </p:sp>
      </p:grpSp>
      <p:grpSp>
        <p:nvGrpSpPr>
          <p:cNvPr name="Group 13" id="13"/>
          <p:cNvGrpSpPr/>
          <p:nvPr/>
        </p:nvGrpSpPr>
        <p:grpSpPr>
          <a:xfrm rot="0">
            <a:off x="7511179" y="5640694"/>
            <a:ext cx="3198108" cy="3183824"/>
            <a:chOff x="0" y="0"/>
            <a:chExt cx="1961691" cy="1952929"/>
          </a:xfrm>
        </p:grpSpPr>
        <p:sp>
          <p:nvSpPr>
            <p:cNvPr name="Freeform 14" id="14"/>
            <p:cNvSpPr/>
            <p:nvPr/>
          </p:nvSpPr>
          <p:spPr>
            <a:xfrm>
              <a:off x="0" y="0"/>
              <a:ext cx="1961691" cy="1952928"/>
            </a:xfrm>
            <a:custGeom>
              <a:avLst/>
              <a:gdLst/>
              <a:ahLst/>
              <a:cxnLst/>
              <a:rect r="r" b="b" t="t" l="l"/>
              <a:pathLst>
                <a:path h="1952928" w="1961691">
                  <a:moveTo>
                    <a:pt x="0" y="0"/>
                  </a:moveTo>
                  <a:lnTo>
                    <a:pt x="1961691" y="0"/>
                  </a:lnTo>
                  <a:lnTo>
                    <a:pt x="1961691" y="1952928"/>
                  </a:lnTo>
                  <a:lnTo>
                    <a:pt x="0" y="1952928"/>
                  </a:lnTo>
                  <a:close/>
                </a:path>
              </a:pathLst>
            </a:custGeom>
            <a:solidFill>
              <a:srgbClr val="FFFFFF"/>
            </a:solidFill>
          </p:spPr>
        </p:sp>
      </p:grpSp>
      <p:grpSp>
        <p:nvGrpSpPr>
          <p:cNvPr name="Group 15" id="15"/>
          <p:cNvGrpSpPr/>
          <p:nvPr/>
        </p:nvGrpSpPr>
        <p:grpSpPr>
          <a:xfrm rot="0">
            <a:off x="11411309" y="5640694"/>
            <a:ext cx="3198108" cy="3183824"/>
            <a:chOff x="0" y="0"/>
            <a:chExt cx="1961691" cy="1952929"/>
          </a:xfrm>
        </p:grpSpPr>
        <p:sp>
          <p:nvSpPr>
            <p:cNvPr name="Freeform 16" id="16"/>
            <p:cNvSpPr/>
            <p:nvPr/>
          </p:nvSpPr>
          <p:spPr>
            <a:xfrm>
              <a:off x="0" y="0"/>
              <a:ext cx="1961691" cy="1952928"/>
            </a:xfrm>
            <a:custGeom>
              <a:avLst/>
              <a:gdLst/>
              <a:ahLst/>
              <a:cxnLst/>
              <a:rect r="r" b="b" t="t" l="l"/>
              <a:pathLst>
                <a:path h="1952928" w="1961691">
                  <a:moveTo>
                    <a:pt x="0" y="0"/>
                  </a:moveTo>
                  <a:lnTo>
                    <a:pt x="1961691" y="0"/>
                  </a:lnTo>
                  <a:lnTo>
                    <a:pt x="1961691" y="1952928"/>
                  </a:lnTo>
                  <a:lnTo>
                    <a:pt x="0" y="1952928"/>
                  </a:lnTo>
                  <a:close/>
                </a:path>
              </a:pathLst>
            </a:custGeom>
            <a:solidFill>
              <a:srgbClr val="FFFFFF"/>
            </a:solidFill>
          </p:spPr>
        </p:sp>
      </p:grpSp>
      <p:sp>
        <p:nvSpPr>
          <p:cNvPr name="TextBox 17" id="17"/>
          <p:cNvSpPr txBox="true"/>
          <p:nvPr/>
        </p:nvSpPr>
        <p:spPr>
          <a:xfrm rot="0">
            <a:off x="7819744" y="3010022"/>
            <a:ext cx="2648511" cy="914389"/>
          </a:xfrm>
          <a:prstGeom prst="rect">
            <a:avLst/>
          </a:prstGeom>
        </p:spPr>
        <p:txBody>
          <a:bodyPr anchor="t" rtlCol="false" tIns="0" lIns="0" bIns="0" rIns="0">
            <a:spAutoFit/>
          </a:bodyPr>
          <a:lstStyle/>
          <a:p>
            <a:pPr algn="ctr">
              <a:lnSpc>
                <a:spcPts val="3666"/>
              </a:lnSpc>
            </a:pPr>
            <a:r>
              <a:rPr lang="en-US" sz="2444">
                <a:solidFill>
                  <a:srgbClr val="111111"/>
                </a:solidFill>
                <a:latin typeface="Montserrat Classic Bold"/>
              </a:rPr>
              <a:t>Module #2 title and description</a:t>
            </a:r>
          </a:p>
        </p:txBody>
      </p:sp>
      <p:sp>
        <p:nvSpPr>
          <p:cNvPr name="TextBox 18" id="18"/>
          <p:cNvSpPr txBox="true"/>
          <p:nvPr/>
        </p:nvSpPr>
        <p:spPr>
          <a:xfrm rot="0">
            <a:off x="11686107" y="3010022"/>
            <a:ext cx="2648511" cy="914389"/>
          </a:xfrm>
          <a:prstGeom prst="rect">
            <a:avLst/>
          </a:prstGeom>
        </p:spPr>
        <p:txBody>
          <a:bodyPr anchor="t" rtlCol="false" tIns="0" lIns="0" bIns="0" rIns="0">
            <a:spAutoFit/>
          </a:bodyPr>
          <a:lstStyle/>
          <a:p>
            <a:pPr algn="ctr">
              <a:lnSpc>
                <a:spcPts val="3666"/>
              </a:lnSpc>
            </a:pPr>
            <a:r>
              <a:rPr lang="en-US" sz="2444">
                <a:solidFill>
                  <a:srgbClr val="111111"/>
                </a:solidFill>
                <a:latin typeface="Montserrat Classic Bold"/>
              </a:rPr>
              <a:t>Module #3 title and description</a:t>
            </a:r>
          </a:p>
        </p:txBody>
      </p:sp>
      <p:sp>
        <p:nvSpPr>
          <p:cNvPr name="TextBox 19" id="19"/>
          <p:cNvSpPr txBox="true"/>
          <p:nvPr/>
        </p:nvSpPr>
        <p:spPr>
          <a:xfrm rot="0">
            <a:off x="3953381" y="6737311"/>
            <a:ext cx="2648511" cy="914389"/>
          </a:xfrm>
          <a:prstGeom prst="rect">
            <a:avLst/>
          </a:prstGeom>
        </p:spPr>
        <p:txBody>
          <a:bodyPr anchor="t" rtlCol="false" tIns="0" lIns="0" bIns="0" rIns="0">
            <a:spAutoFit/>
          </a:bodyPr>
          <a:lstStyle/>
          <a:p>
            <a:pPr algn="ctr">
              <a:lnSpc>
                <a:spcPts val="3666"/>
              </a:lnSpc>
            </a:pPr>
            <a:r>
              <a:rPr lang="en-US" sz="2444">
                <a:solidFill>
                  <a:srgbClr val="111111"/>
                </a:solidFill>
                <a:latin typeface="Montserrat Classic Bold"/>
              </a:rPr>
              <a:t>Module #4 title and description</a:t>
            </a:r>
          </a:p>
        </p:txBody>
      </p:sp>
      <p:sp>
        <p:nvSpPr>
          <p:cNvPr name="TextBox 20" id="20"/>
          <p:cNvSpPr txBox="true"/>
          <p:nvPr/>
        </p:nvSpPr>
        <p:spPr>
          <a:xfrm rot="0">
            <a:off x="7819744" y="6737311"/>
            <a:ext cx="2648511" cy="914389"/>
          </a:xfrm>
          <a:prstGeom prst="rect">
            <a:avLst/>
          </a:prstGeom>
        </p:spPr>
        <p:txBody>
          <a:bodyPr anchor="t" rtlCol="false" tIns="0" lIns="0" bIns="0" rIns="0">
            <a:spAutoFit/>
          </a:bodyPr>
          <a:lstStyle/>
          <a:p>
            <a:pPr algn="ctr">
              <a:lnSpc>
                <a:spcPts val="3666"/>
              </a:lnSpc>
            </a:pPr>
            <a:r>
              <a:rPr lang="en-US" sz="2444">
                <a:solidFill>
                  <a:srgbClr val="111111"/>
                </a:solidFill>
                <a:latin typeface="Montserrat Classic Bold"/>
              </a:rPr>
              <a:t>Module #5 title and description</a:t>
            </a:r>
          </a:p>
        </p:txBody>
      </p:sp>
      <p:sp>
        <p:nvSpPr>
          <p:cNvPr name="TextBox 21" id="21"/>
          <p:cNvSpPr txBox="true"/>
          <p:nvPr/>
        </p:nvSpPr>
        <p:spPr>
          <a:xfrm rot="0">
            <a:off x="11686107" y="6737311"/>
            <a:ext cx="2648511" cy="914389"/>
          </a:xfrm>
          <a:prstGeom prst="rect">
            <a:avLst/>
          </a:prstGeom>
        </p:spPr>
        <p:txBody>
          <a:bodyPr anchor="t" rtlCol="false" tIns="0" lIns="0" bIns="0" rIns="0">
            <a:spAutoFit/>
          </a:bodyPr>
          <a:lstStyle/>
          <a:p>
            <a:pPr algn="ctr">
              <a:lnSpc>
                <a:spcPts val="3666"/>
              </a:lnSpc>
            </a:pPr>
            <a:r>
              <a:rPr lang="en-US" sz="2444">
                <a:solidFill>
                  <a:srgbClr val="111111"/>
                </a:solidFill>
                <a:latin typeface="Montserrat Classic Bold"/>
              </a:rPr>
              <a:t>Module #6 title and description</a:t>
            </a:r>
          </a:p>
        </p:txBody>
      </p:sp>
    </p:spTree>
  </p:cSld>
  <p:clrMapOvr>
    <a:masterClrMapping/>
  </p:clrMapOvr>
</p:sld>
</file>

<file path=ppt/slides/slide3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95250" y="-160325"/>
            <a:ext cx="18478500" cy="8705453"/>
          </a:xfrm>
          <a:prstGeom prst="rect">
            <a:avLst/>
          </a:prstGeom>
          <a:solidFill>
            <a:srgbClr val="FFCED4"/>
          </a:solidFill>
        </p:spPr>
      </p:sp>
      <p:sp>
        <p:nvSpPr>
          <p:cNvPr name="TextBox 3" id="3"/>
          <p:cNvSpPr txBox="true"/>
          <p:nvPr/>
        </p:nvSpPr>
        <p:spPr>
          <a:xfrm rot="0">
            <a:off x="2479331" y="1795282"/>
            <a:ext cx="13329339" cy="4993618"/>
          </a:xfrm>
          <a:prstGeom prst="rect">
            <a:avLst/>
          </a:prstGeom>
        </p:spPr>
        <p:txBody>
          <a:bodyPr anchor="t" rtlCol="false" tIns="0" lIns="0" bIns="0" rIns="0">
            <a:spAutoFit/>
          </a:bodyPr>
          <a:lstStyle/>
          <a:p>
            <a:pPr algn="ctr">
              <a:lnSpc>
                <a:spcPts val="13519"/>
              </a:lnSpc>
            </a:pPr>
            <a:r>
              <a:rPr lang="en-US" sz="8000" spc="200">
                <a:solidFill>
                  <a:srgbClr val="FFFFFF"/>
                </a:solidFill>
                <a:latin typeface="Montserrat Semi-Bold Bold"/>
              </a:rPr>
              <a:t>So how can you learn how to do [blankety blank]?</a:t>
            </a:r>
          </a:p>
        </p:txBody>
      </p:sp>
      <p:sp>
        <p:nvSpPr>
          <p:cNvPr name="TextBox 4" id="4"/>
          <p:cNvSpPr txBox="true"/>
          <p:nvPr/>
        </p:nvSpPr>
        <p:spPr>
          <a:xfrm rot="0">
            <a:off x="5195806" y="9067235"/>
            <a:ext cx="7896387" cy="613410"/>
          </a:xfrm>
          <a:prstGeom prst="rect">
            <a:avLst/>
          </a:prstGeom>
        </p:spPr>
        <p:txBody>
          <a:bodyPr anchor="t" rtlCol="false" tIns="0" lIns="0" bIns="0" rIns="0">
            <a:spAutoFit/>
          </a:bodyPr>
          <a:lstStyle/>
          <a:p>
            <a:pPr algn="ctr">
              <a:lnSpc>
                <a:spcPts val="5040"/>
              </a:lnSpc>
            </a:pPr>
            <a:r>
              <a:rPr lang="en-US" sz="3600" spc="359">
                <a:solidFill>
                  <a:srgbClr val="FFACB6"/>
                </a:solidFill>
                <a:latin typeface="Montserrat Semi-Bold Bold"/>
              </a:rPr>
              <a:t>YOUR BUSINESS NAME</a:t>
            </a:r>
          </a:p>
        </p:txBody>
      </p:sp>
    </p:spTree>
  </p:cSld>
  <p:clrMapOvr>
    <a:masterClrMapping/>
  </p:clrMapOvr>
</p:sld>
</file>

<file path=ppt/slides/slide3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95250" y="-160325"/>
            <a:ext cx="18478500" cy="8705453"/>
          </a:xfrm>
          <a:prstGeom prst="rect">
            <a:avLst/>
          </a:prstGeom>
          <a:solidFill>
            <a:srgbClr val="FFACB6"/>
          </a:solidFill>
        </p:spPr>
      </p:sp>
      <p:sp>
        <p:nvSpPr>
          <p:cNvPr name="TextBox 3" id="3"/>
          <p:cNvSpPr txBox="true"/>
          <p:nvPr/>
        </p:nvSpPr>
        <p:spPr>
          <a:xfrm rot="0">
            <a:off x="2479331" y="2629562"/>
            <a:ext cx="13329339" cy="3286957"/>
          </a:xfrm>
          <a:prstGeom prst="rect">
            <a:avLst/>
          </a:prstGeom>
        </p:spPr>
        <p:txBody>
          <a:bodyPr anchor="t" rtlCol="false" tIns="0" lIns="0" bIns="0" rIns="0">
            <a:spAutoFit/>
          </a:bodyPr>
          <a:lstStyle/>
          <a:p>
            <a:pPr algn="ctr">
              <a:lnSpc>
                <a:spcPts val="13519"/>
              </a:lnSpc>
            </a:pPr>
            <a:r>
              <a:rPr lang="en-US" sz="8000" spc="200">
                <a:solidFill>
                  <a:srgbClr val="FFFFFF"/>
                </a:solidFill>
                <a:latin typeface="Montserrat Semi-Bold Bold"/>
              </a:rPr>
              <a:t>Introducing...</a:t>
            </a:r>
          </a:p>
          <a:p>
            <a:pPr algn="ctr">
              <a:lnSpc>
                <a:spcPts val="13519"/>
              </a:lnSpc>
            </a:pPr>
            <a:r>
              <a:rPr lang="en-US" sz="7999" spc="199">
                <a:solidFill>
                  <a:srgbClr val="FFFFFF"/>
                </a:solidFill>
                <a:latin typeface="Montserrat Semi-Bold Bold"/>
              </a:rPr>
              <a:t>Your course offer!</a:t>
            </a:r>
          </a:p>
        </p:txBody>
      </p:sp>
      <p:sp>
        <p:nvSpPr>
          <p:cNvPr name="TextBox 4" id="4"/>
          <p:cNvSpPr txBox="true"/>
          <p:nvPr/>
        </p:nvSpPr>
        <p:spPr>
          <a:xfrm rot="0">
            <a:off x="5195806" y="9067235"/>
            <a:ext cx="7896387" cy="613410"/>
          </a:xfrm>
          <a:prstGeom prst="rect">
            <a:avLst/>
          </a:prstGeom>
        </p:spPr>
        <p:txBody>
          <a:bodyPr anchor="t" rtlCol="false" tIns="0" lIns="0" bIns="0" rIns="0">
            <a:spAutoFit/>
          </a:bodyPr>
          <a:lstStyle/>
          <a:p>
            <a:pPr algn="ctr">
              <a:lnSpc>
                <a:spcPts val="5040"/>
              </a:lnSpc>
            </a:pPr>
            <a:r>
              <a:rPr lang="en-US" sz="3600" spc="359">
                <a:solidFill>
                  <a:srgbClr val="FFACB6"/>
                </a:solidFill>
                <a:latin typeface="Montserrat Semi-Bold Bold"/>
              </a:rPr>
              <a:t>YOUR BUSINESS NAME</a:t>
            </a:r>
          </a:p>
        </p:txBody>
      </p:sp>
    </p:spTree>
  </p:cSld>
  <p:clrMapOvr>
    <a:masterClrMapping/>
  </p:clrMapOvr>
</p:sld>
</file>

<file path=ppt/slides/slide3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95250" y="-114298"/>
            <a:ext cx="18478500" cy="2606816"/>
          </a:xfrm>
          <a:prstGeom prst="rect">
            <a:avLst/>
          </a:prstGeom>
          <a:solidFill>
            <a:srgbClr val="FFCED4"/>
          </a:solidFill>
        </p:spPr>
      </p:sp>
      <p:sp>
        <p:nvSpPr>
          <p:cNvPr name="TextBox 3" id="3"/>
          <p:cNvSpPr txBox="true"/>
          <p:nvPr/>
        </p:nvSpPr>
        <p:spPr>
          <a:xfrm rot="0">
            <a:off x="1028700" y="735851"/>
            <a:ext cx="13486686" cy="1028700"/>
          </a:xfrm>
          <a:prstGeom prst="rect">
            <a:avLst/>
          </a:prstGeom>
        </p:spPr>
        <p:txBody>
          <a:bodyPr anchor="t" rtlCol="false" tIns="0" lIns="0" bIns="0" rIns="0">
            <a:spAutoFit/>
          </a:bodyPr>
          <a:lstStyle/>
          <a:p>
            <a:pPr algn="l">
              <a:lnSpc>
                <a:spcPts val="8400"/>
              </a:lnSpc>
            </a:pPr>
            <a:r>
              <a:rPr lang="en-US" sz="6000" spc="150">
                <a:solidFill>
                  <a:srgbClr val="FFFFFF"/>
                </a:solidFill>
                <a:latin typeface="Montserrat Semi-Bold Bold"/>
              </a:rPr>
              <a:t>WHAT YOU'LL LEARN...</a:t>
            </a:r>
          </a:p>
        </p:txBody>
      </p:sp>
      <p:sp>
        <p:nvSpPr>
          <p:cNvPr name="TextBox 4" id="4"/>
          <p:cNvSpPr txBox="true"/>
          <p:nvPr/>
        </p:nvSpPr>
        <p:spPr>
          <a:xfrm rot="0">
            <a:off x="17124333" y="9614027"/>
            <a:ext cx="935794" cy="396240"/>
          </a:xfrm>
          <a:prstGeom prst="rect">
            <a:avLst/>
          </a:prstGeom>
        </p:spPr>
        <p:txBody>
          <a:bodyPr anchor="t" rtlCol="false" tIns="0" lIns="0" bIns="0" rIns="0">
            <a:spAutoFit/>
          </a:bodyPr>
          <a:lstStyle/>
          <a:p>
            <a:pPr algn="ctr">
              <a:lnSpc>
                <a:spcPts val="3359"/>
              </a:lnSpc>
              <a:spcBef>
                <a:spcPct val="0"/>
              </a:spcBef>
            </a:pPr>
            <a:r>
              <a:rPr lang="en-US" sz="2400">
                <a:solidFill>
                  <a:srgbClr val="E8E8E8"/>
                </a:solidFill>
                <a:latin typeface="Montserrat"/>
              </a:rPr>
              <a:t>25</a:t>
            </a:r>
          </a:p>
        </p:txBody>
      </p:sp>
      <p:sp>
        <p:nvSpPr>
          <p:cNvPr name="TextBox 5" id="5"/>
          <p:cNvSpPr txBox="true"/>
          <p:nvPr/>
        </p:nvSpPr>
        <p:spPr>
          <a:xfrm rot="0">
            <a:off x="5195806" y="8733860"/>
            <a:ext cx="7896387" cy="613410"/>
          </a:xfrm>
          <a:prstGeom prst="rect">
            <a:avLst/>
          </a:prstGeom>
        </p:spPr>
        <p:txBody>
          <a:bodyPr anchor="t" rtlCol="false" tIns="0" lIns="0" bIns="0" rIns="0">
            <a:spAutoFit/>
          </a:bodyPr>
          <a:lstStyle/>
          <a:p>
            <a:pPr algn="ctr">
              <a:lnSpc>
                <a:spcPts val="5040"/>
              </a:lnSpc>
            </a:pPr>
            <a:r>
              <a:rPr lang="en-US" sz="3600" spc="359">
                <a:solidFill>
                  <a:srgbClr val="FFACB6"/>
                </a:solidFill>
                <a:latin typeface="Montserrat Semi-Bold Bold"/>
              </a:rPr>
              <a:t>YOUR BUSINESS NAME</a:t>
            </a:r>
          </a:p>
        </p:txBody>
      </p:sp>
      <p:sp>
        <p:nvSpPr>
          <p:cNvPr name="TextBox 6" id="6"/>
          <p:cNvSpPr txBox="true"/>
          <p:nvPr/>
        </p:nvSpPr>
        <p:spPr>
          <a:xfrm rot="0">
            <a:off x="1922955" y="3126097"/>
            <a:ext cx="14442090" cy="4753924"/>
          </a:xfrm>
          <a:prstGeom prst="rect">
            <a:avLst/>
          </a:prstGeom>
        </p:spPr>
        <p:txBody>
          <a:bodyPr anchor="t" rtlCol="false" tIns="0" lIns="0" bIns="0" rIns="0">
            <a:spAutoFit/>
          </a:bodyPr>
          <a:lstStyle/>
          <a:p>
            <a:pPr marL="690880" indent="-345440" lvl="1">
              <a:lnSpc>
                <a:spcPts val="6399"/>
              </a:lnSpc>
              <a:buFont typeface="Arial"/>
              <a:buChar char="•"/>
            </a:pPr>
            <a:r>
              <a:rPr lang="en-US" sz="3199" spc="79">
                <a:solidFill>
                  <a:srgbClr val="000000"/>
                </a:solidFill>
                <a:latin typeface="Montserrat"/>
              </a:rPr>
              <a:t>Cup</a:t>
            </a:r>
            <a:r>
              <a:rPr lang="en-US" sz="3199" spc="79">
                <a:solidFill>
                  <a:srgbClr val="000000"/>
                </a:solidFill>
                <a:latin typeface="Montserrat"/>
              </a:rPr>
              <a:t>cake ipsum dolor sit amet biscuit cake toffee. Muffin cake jujubes danish bonbon sweet roll jelly wafer cotton candy</a:t>
            </a:r>
            <a:r>
              <a:rPr lang="en-US" sz="3199" spc="79">
                <a:solidFill>
                  <a:srgbClr val="000000"/>
                </a:solidFill>
                <a:latin typeface="Montserrat"/>
              </a:rPr>
              <a:t>.</a:t>
            </a:r>
          </a:p>
          <a:p>
            <a:pPr marL="690880" indent="-345440" lvl="1">
              <a:lnSpc>
                <a:spcPts val="6399"/>
              </a:lnSpc>
              <a:buFont typeface="Arial"/>
              <a:buChar char="•"/>
            </a:pPr>
            <a:r>
              <a:rPr lang="en-US" sz="3199" spc="79">
                <a:solidFill>
                  <a:srgbClr val="000000"/>
                </a:solidFill>
                <a:latin typeface="Montserrat"/>
              </a:rPr>
              <a:t>Cupcake ipsum dolor sit amet biscuit cake toffee. Muffin cake jujubes danish bonbon sweet roll jelly wafer cotton candy.</a:t>
            </a:r>
          </a:p>
          <a:p>
            <a:pPr marL="690880" indent="-345440" lvl="1">
              <a:lnSpc>
                <a:spcPts val="6399"/>
              </a:lnSpc>
              <a:buFont typeface="Arial"/>
              <a:buChar char="•"/>
            </a:pPr>
            <a:r>
              <a:rPr lang="en-US" sz="3199" spc="79">
                <a:solidFill>
                  <a:srgbClr val="000000"/>
                </a:solidFill>
                <a:latin typeface="Montserrat"/>
              </a:rPr>
              <a:t>Cupcake ipsum dolor sit amet biscuit cake toffee. Muffin cake jujubes danish bonbon sweet roll jelly wafer cotton candy.</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95250" y="-114298"/>
            <a:ext cx="18478500" cy="2491747"/>
          </a:xfrm>
          <a:prstGeom prst="rect">
            <a:avLst/>
          </a:prstGeom>
          <a:solidFill>
            <a:srgbClr val="FFACB6"/>
          </a:solidFill>
        </p:spPr>
      </p:sp>
      <p:sp>
        <p:nvSpPr>
          <p:cNvPr name="TextBox 3" id="3"/>
          <p:cNvSpPr txBox="true"/>
          <p:nvPr/>
        </p:nvSpPr>
        <p:spPr>
          <a:xfrm rot="0">
            <a:off x="1028700" y="635870"/>
            <a:ext cx="13486686" cy="1028700"/>
          </a:xfrm>
          <a:prstGeom prst="rect">
            <a:avLst/>
          </a:prstGeom>
        </p:spPr>
        <p:txBody>
          <a:bodyPr anchor="t" rtlCol="false" tIns="0" lIns="0" bIns="0" rIns="0">
            <a:spAutoFit/>
          </a:bodyPr>
          <a:lstStyle/>
          <a:p>
            <a:pPr algn="l">
              <a:lnSpc>
                <a:spcPts val="8400"/>
              </a:lnSpc>
            </a:pPr>
            <a:r>
              <a:rPr lang="en-US" sz="6000" spc="150">
                <a:solidFill>
                  <a:srgbClr val="FFFFFF"/>
                </a:solidFill>
                <a:latin typeface="Montserrat Semi-Bold Bold"/>
              </a:rPr>
              <a:t>BONUS: YOUR GREAT BONUS</a:t>
            </a:r>
          </a:p>
        </p:txBody>
      </p:sp>
      <p:sp>
        <p:nvSpPr>
          <p:cNvPr name="TextBox 4" id="4"/>
          <p:cNvSpPr txBox="true"/>
          <p:nvPr/>
        </p:nvSpPr>
        <p:spPr>
          <a:xfrm rot="0">
            <a:off x="5195806" y="9112320"/>
            <a:ext cx="7896387" cy="580390"/>
          </a:xfrm>
          <a:prstGeom prst="rect">
            <a:avLst/>
          </a:prstGeom>
        </p:spPr>
        <p:txBody>
          <a:bodyPr anchor="t" rtlCol="false" tIns="0" lIns="0" bIns="0" rIns="0">
            <a:spAutoFit/>
          </a:bodyPr>
          <a:lstStyle/>
          <a:p>
            <a:pPr algn="ctr">
              <a:lnSpc>
                <a:spcPts val="4759"/>
              </a:lnSpc>
            </a:pPr>
            <a:r>
              <a:rPr lang="en-US" sz="3400" spc="340">
                <a:solidFill>
                  <a:srgbClr val="FFACB6"/>
                </a:solidFill>
                <a:latin typeface="Montserrat Semi-Bold Bold"/>
              </a:rPr>
              <a:t>YOUR BUSINESS NAME</a:t>
            </a:r>
          </a:p>
        </p:txBody>
      </p:sp>
      <p:grpSp>
        <p:nvGrpSpPr>
          <p:cNvPr name="Group 5" id="5"/>
          <p:cNvGrpSpPr/>
          <p:nvPr/>
        </p:nvGrpSpPr>
        <p:grpSpPr>
          <a:xfrm rot="0">
            <a:off x="4161724" y="3024672"/>
            <a:ext cx="9964552" cy="5448085"/>
            <a:chOff x="0" y="0"/>
            <a:chExt cx="13286070" cy="7264114"/>
          </a:xfrm>
        </p:grpSpPr>
        <p:pic>
          <p:nvPicPr>
            <p:cNvPr name="Picture 6" id="6"/>
            <p:cNvPicPr>
              <a:picLocks noChangeAspect="true"/>
            </p:cNvPicPr>
            <p:nvPr/>
          </p:nvPicPr>
          <p:blipFill>
            <a:blip r:embed="rId2"/>
            <a:srcRect l="14361" t="0" r="14361" b="0"/>
            <a:stretch>
              <a:fillRect/>
            </a:stretch>
          </p:blipFill>
          <p:spPr>
            <a:xfrm>
              <a:off x="0" y="0"/>
              <a:ext cx="13286070" cy="7264114"/>
            </a:xfrm>
            <a:prstGeom prst="rect">
              <a:avLst/>
            </a:prstGeom>
          </p:spPr>
        </p:pic>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22536" r="0" b="39963"/>
            <a:stretch>
              <a:fillRect/>
            </a:stretch>
          </p:blipFill>
          <p:spPr>
            <a:xfrm>
              <a:off x="0" y="0"/>
              <a:ext cx="24384000" cy="13716000"/>
            </a:xfrm>
            <a:prstGeom prst="rect">
              <a:avLst/>
            </a:prstGeom>
          </p:spPr>
        </p:pic>
      </p:grpSp>
      <p:grpSp>
        <p:nvGrpSpPr>
          <p:cNvPr name="Group 4" id="4"/>
          <p:cNvGrpSpPr/>
          <p:nvPr/>
        </p:nvGrpSpPr>
        <p:grpSpPr>
          <a:xfrm rot="0">
            <a:off x="8262726" y="8572864"/>
            <a:ext cx="1762548" cy="104869"/>
            <a:chOff x="0" y="0"/>
            <a:chExt cx="5768469" cy="343217"/>
          </a:xfrm>
        </p:grpSpPr>
        <p:sp>
          <p:nvSpPr>
            <p:cNvPr name="Freeform 5" id="5"/>
            <p:cNvSpPr/>
            <p:nvPr/>
          </p:nvSpPr>
          <p:spPr>
            <a:xfrm>
              <a:off x="0" y="0"/>
              <a:ext cx="5768470" cy="343217"/>
            </a:xfrm>
            <a:custGeom>
              <a:avLst/>
              <a:gdLst/>
              <a:ahLst/>
              <a:cxnLst/>
              <a:rect r="r" b="b" t="t" l="l"/>
              <a:pathLst>
                <a:path h="343217" w="5768470">
                  <a:moveTo>
                    <a:pt x="0" y="0"/>
                  </a:moveTo>
                  <a:lnTo>
                    <a:pt x="5768470" y="0"/>
                  </a:lnTo>
                  <a:lnTo>
                    <a:pt x="5768470" y="343217"/>
                  </a:lnTo>
                  <a:lnTo>
                    <a:pt x="0" y="343217"/>
                  </a:lnTo>
                  <a:close/>
                </a:path>
              </a:pathLst>
            </a:custGeom>
            <a:solidFill>
              <a:srgbClr val="FFFFFF"/>
            </a:solidFill>
          </p:spPr>
        </p:sp>
      </p:grpSp>
      <p:grpSp>
        <p:nvGrpSpPr>
          <p:cNvPr name="Group 6" id="6"/>
          <p:cNvGrpSpPr/>
          <p:nvPr/>
        </p:nvGrpSpPr>
        <p:grpSpPr>
          <a:xfrm rot="0">
            <a:off x="2031467" y="1167366"/>
            <a:ext cx="14225066" cy="7952268"/>
            <a:chOff x="0" y="0"/>
            <a:chExt cx="25344335" cy="14168295"/>
          </a:xfrm>
        </p:grpSpPr>
        <p:sp>
          <p:nvSpPr>
            <p:cNvPr name="Freeform 7" id="7"/>
            <p:cNvSpPr/>
            <p:nvPr/>
          </p:nvSpPr>
          <p:spPr>
            <a:xfrm>
              <a:off x="0" y="0"/>
              <a:ext cx="25344335" cy="14168295"/>
            </a:xfrm>
            <a:custGeom>
              <a:avLst/>
              <a:gdLst/>
              <a:ahLst/>
              <a:cxnLst/>
              <a:rect r="r" b="b" t="t" l="l"/>
              <a:pathLst>
                <a:path h="14168295" w="25344335">
                  <a:moveTo>
                    <a:pt x="0" y="0"/>
                  </a:moveTo>
                  <a:lnTo>
                    <a:pt x="25344335" y="0"/>
                  </a:lnTo>
                  <a:lnTo>
                    <a:pt x="25344335" y="14168295"/>
                  </a:lnTo>
                  <a:lnTo>
                    <a:pt x="0" y="14168295"/>
                  </a:lnTo>
                  <a:close/>
                </a:path>
              </a:pathLst>
            </a:custGeom>
            <a:solidFill>
              <a:srgbClr val="FFCED4"/>
            </a:solidFill>
          </p:spPr>
        </p:sp>
      </p:grpSp>
      <p:sp>
        <p:nvSpPr>
          <p:cNvPr name="TextBox 8" id="8"/>
          <p:cNvSpPr txBox="true"/>
          <p:nvPr/>
        </p:nvSpPr>
        <p:spPr>
          <a:xfrm rot="0">
            <a:off x="6637618" y="7570698"/>
            <a:ext cx="5012764" cy="436793"/>
          </a:xfrm>
          <a:prstGeom prst="rect">
            <a:avLst/>
          </a:prstGeom>
        </p:spPr>
        <p:txBody>
          <a:bodyPr anchor="t" rtlCol="false" tIns="0" lIns="0" bIns="0" rIns="0">
            <a:spAutoFit/>
          </a:bodyPr>
          <a:lstStyle/>
          <a:p>
            <a:pPr algn="ctr">
              <a:lnSpc>
                <a:spcPts val="3330"/>
              </a:lnSpc>
            </a:pPr>
            <a:r>
              <a:rPr lang="en-US" sz="3000" spc="240">
                <a:solidFill>
                  <a:srgbClr val="111111"/>
                </a:solidFill>
                <a:latin typeface="Montserrat Classic Bold"/>
              </a:rPr>
              <a:t>by Your Name</a:t>
            </a:r>
          </a:p>
        </p:txBody>
      </p:sp>
      <p:grpSp>
        <p:nvGrpSpPr>
          <p:cNvPr name="Group 9" id="9"/>
          <p:cNvGrpSpPr/>
          <p:nvPr/>
        </p:nvGrpSpPr>
        <p:grpSpPr>
          <a:xfrm rot="0">
            <a:off x="8571898" y="6782597"/>
            <a:ext cx="1144204" cy="105729"/>
            <a:chOff x="0" y="0"/>
            <a:chExt cx="6848222" cy="632801"/>
          </a:xfrm>
        </p:grpSpPr>
        <p:sp>
          <p:nvSpPr>
            <p:cNvPr name="Freeform 10" id="10"/>
            <p:cNvSpPr/>
            <p:nvPr/>
          </p:nvSpPr>
          <p:spPr>
            <a:xfrm>
              <a:off x="0" y="0"/>
              <a:ext cx="6848222" cy="632801"/>
            </a:xfrm>
            <a:custGeom>
              <a:avLst/>
              <a:gdLst/>
              <a:ahLst/>
              <a:cxnLst/>
              <a:rect r="r" b="b" t="t" l="l"/>
              <a:pathLst>
                <a:path h="632801" w="6848222">
                  <a:moveTo>
                    <a:pt x="0" y="0"/>
                  </a:moveTo>
                  <a:lnTo>
                    <a:pt x="6848222" y="0"/>
                  </a:lnTo>
                  <a:lnTo>
                    <a:pt x="6848222" y="632801"/>
                  </a:lnTo>
                  <a:lnTo>
                    <a:pt x="0" y="632801"/>
                  </a:lnTo>
                  <a:close/>
                </a:path>
              </a:pathLst>
            </a:custGeom>
            <a:solidFill>
              <a:srgbClr val="FFFFFF"/>
            </a:solidFill>
          </p:spPr>
        </p:sp>
      </p:grpSp>
      <p:sp>
        <p:nvSpPr>
          <p:cNvPr name="TextBox 11" id="11"/>
          <p:cNvSpPr txBox="true"/>
          <p:nvPr/>
        </p:nvSpPr>
        <p:spPr>
          <a:xfrm rot="0">
            <a:off x="2735340" y="3120317"/>
            <a:ext cx="12817319" cy="2787650"/>
          </a:xfrm>
          <a:prstGeom prst="rect">
            <a:avLst/>
          </a:prstGeom>
        </p:spPr>
        <p:txBody>
          <a:bodyPr anchor="t" rtlCol="false" tIns="0" lIns="0" bIns="0" rIns="0">
            <a:spAutoFit/>
          </a:bodyPr>
          <a:lstStyle/>
          <a:p>
            <a:pPr algn="ctr">
              <a:lnSpc>
                <a:spcPts val="11200"/>
              </a:lnSpc>
            </a:pPr>
            <a:r>
              <a:rPr lang="en-US" sz="8000">
                <a:solidFill>
                  <a:srgbClr val="FFFFFF"/>
                </a:solidFill>
                <a:latin typeface="Montserrat Semi-Bold Bold"/>
              </a:rPr>
              <a:t>Your Course or Webinar Title Goes Here</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95250" y="-114298"/>
            <a:ext cx="18478500" cy="2491747"/>
          </a:xfrm>
          <a:prstGeom prst="rect">
            <a:avLst/>
          </a:prstGeom>
          <a:solidFill>
            <a:srgbClr val="FFCED4"/>
          </a:solidFill>
        </p:spPr>
      </p:sp>
      <p:sp>
        <p:nvSpPr>
          <p:cNvPr name="TextBox 3" id="3"/>
          <p:cNvSpPr txBox="true"/>
          <p:nvPr/>
        </p:nvSpPr>
        <p:spPr>
          <a:xfrm rot="0">
            <a:off x="1028700" y="635870"/>
            <a:ext cx="13486686" cy="1028700"/>
          </a:xfrm>
          <a:prstGeom prst="rect">
            <a:avLst/>
          </a:prstGeom>
        </p:spPr>
        <p:txBody>
          <a:bodyPr anchor="t" rtlCol="false" tIns="0" lIns="0" bIns="0" rIns="0">
            <a:spAutoFit/>
          </a:bodyPr>
          <a:lstStyle/>
          <a:p>
            <a:pPr algn="l">
              <a:lnSpc>
                <a:spcPts val="8400"/>
              </a:lnSpc>
            </a:pPr>
            <a:r>
              <a:rPr lang="en-US" sz="6000" spc="150">
                <a:solidFill>
                  <a:srgbClr val="FFFFFF"/>
                </a:solidFill>
                <a:latin typeface="Montserrat Semi-Bold Bold"/>
              </a:rPr>
              <a:t>BONUS: YOUR COOL BONUS</a:t>
            </a:r>
          </a:p>
        </p:txBody>
      </p:sp>
      <p:sp>
        <p:nvSpPr>
          <p:cNvPr name="TextBox 4" id="4"/>
          <p:cNvSpPr txBox="true"/>
          <p:nvPr/>
        </p:nvSpPr>
        <p:spPr>
          <a:xfrm rot="0">
            <a:off x="5195806" y="9083745"/>
            <a:ext cx="7896387" cy="580390"/>
          </a:xfrm>
          <a:prstGeom prst="rect">
            <a:avLst/>
          </a:prstGeom>
        </p:spPr>
        <p:txBody>
          <a:bodyPr anchor="t" rtlCol="false" tIns="0" lIns="0" bIns="0" rIns="0">
            <a:spAutoFit/>
          </a:bodyPr>
          <a:lstStyle/>
          <a:p>
            <a:pPr algn="ctr">
              <a:lnSpc>
                <a:spcPts val="4759"/>
              </a:lnSpc>
            </a:pPr>
            <a:r>
              <a:rPr lang="en-US" sz="3400" spc="340">
                <a:solidFill>
                  <a:srgbClr val="FFACB6"/>
                </a:solidFill>
                <a:latin typeface="Montserrat Semi-Bold Bold"/>
              </a:rPr>
              <a:t>YOUR BUSINESS NAME</a:t>
            </a:r>
          </a:p>
        </p:txBody>
      </p:sp>
      <p:grpSp>
        <p:nvGrpSpPr>
          <p:cNvPr name="Group 5" id="5"/>
          <p:cNvGrpSpPr/>
          <p:nvPr/>
        </p:nvGrpSpPr>
        <p:grpSpPr>
          <a:xfrm rot="0">
            <a:off x="1181040" y="3152073"/>
            <a:ext cx="7570592" cy="5362408"/>
            <a:chOff x="0" y="0"/>
            <a:chExt cx="10094122" cy="7149877"/>
          </a:xfrm>
        </p:grpSpPr>
        <p:pic>
          <p:nvPicPr>
            <p:cNvPr name="Picture 6" id="6"/>
            <p:cNvPicPr>
              <a:picLocks noChangeAspect="true"/>
            </p:cNvPicPr>
            <p:nvPr/>
          </p:nvPicPr>
          <p:blipFill>
            <a:blip r:embed="rId2"/>
            <a:srcRect l="22491" t="0" r="22491" b="0"/>
            <a:stretch>
              <a:fillRect/>
            </a:stretch>
          </p:blipFill>
          <p:spPr>
            <a:xfrm>
              <a:off x="0" y="0"/>
              <a:ext cx="10094122" cy="7149877"/>
            </a:xfrm>
            <a:prstGeom prst="rect">
              <a:avLst/>
            </a:prstGeom>
          </p:spPr>
        </p:pic>
      </p:grpSp>
      <p:grpSp>
        <p:nvGrpSpPr>
          <p:cNvPr name="Group 7" id="7"/>
          <p:cNvGrpSpPr/>
          <p:nvPr/>
        </p:nvGrpSpPr>
        <p:grpSpPr>
          <a:xfrm rot="0">
            <a:off x="9536369" y="3152073"/>
            <a:ext cx="7570592" cy="5362408"/>
            <a:chOff x="0" y="0"/>
            <a:chExt cx="10094122" cy="7149877"/>
          </a:xfrm>
        </p:grpSpPr>
        <p:pic>
          <p:nvPicPr>
            <p:cNvPr name="Picture 8" id="8"/>
            <p:cNvPicPr>
              <a:picLocks noChangeAspect="true"/>
            </p:cNvPicPr>
            <p:nvPr/>
          </p:nvPicPr>
          <p:blipFill>
            <a:blip r:embed="rId2"/>
            <a:srcRect l="22491" t="0" r="22491" b="0"/>
            <a:stretch>
              <a:fillRect/>
            </a:stretch>
          </p:blipFill>
          <p:spPr>
            <a:xfrm>
              <a:off x="0" y="0"/>
              <a:ext cx="10094122" cy="7149877"/>
            </a:xfrm>
            <a:prstGeom prst="rect">
              <a:avLst/>
            </a:prstGeom>
          </p:spPr>
        </p:pic>
      </p:grpSp>
    </p:spTree>
  </p:cSld>
  <p:clrMapOvr>
    <a:masterClrMapping/>
  </p:clrMapOvr>
</p:sld>
</file>

<file path=ppt/slides/slide4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95250" y="-179375"/>
            <a:ext cx="18478500" cy="8705453"/>
          </a:xfrm>
          <a:prstGeom prst="rect">
            <a:avLst/>
          </a:prstGeom>
          <a:solidFill>
            <a:srgbClr val="FFE8EB"/>
          </a:solidFill>
        </p:spPr>
      </p:sp>
      <p:sp>
        <p:nvSpPr>
          <p:cNvPr name="TextBox 3" id="3"/>
          <p:cNvSpPr txBox="true"/>
          <p:nvPr/>
        </p:nvSpPr>
        <p:spPr>
          <a:xfrm rot="0">
            <a:off x="2479331" y="2286932"/>
            <a:ext cx="13329339" cy="4299022"/>
          </a:xfrm>
          <a:prstGeom prst="rect">
            <a:avLst/>
          </a:prstGeom>
        </p:spPr>
        <p:txBody>
          <a:bodyPr anchor="t" rtlCol="false" tIns="0" lIns="0" bIns="0" rIns="0">
            <a:spAutoFit/>
          </a:bodyPr>
          <a:lstStyle/>
          <a:p>
            <a:pPr algn="ctr">
              <a:lnSpc>
                <a:spcPts val="11520"/>
              </a:lnSpc>
            </a:pPr>
            <a:r>
              <a:rPr lang="en-US" sz="7200" spc="179">
                <a:solidFill>
                  <a:srgbClr val="EF8390"/>
                </a:solidFill>
                <a:latin typeface="Montserrat Semi-Bold Bold"/>
              </a:rPr>
              <a:t>Sign up now and get instant access to the full course and bonuses!</a:t>
            </a:r>
          </a:p>
        </p:txBody>
      </p:sp>
      <p:sp>
        <p:nvSpPr>
          <p:cNvPr name="TextBox 4" id="4"/>
          <p:cNvSpPr txBox="true"/>
          <p:nvPr/>
        </p:nvSpPr>
        <p:spPr>
          <a:xfrm rot="0">
            <a:off x="17124333" y="9614027"/>
            <a:ext cx="935794" cy="396240"/>
          </a:xfrm>
          <a:prstGeom prst="rect">
            <a:avLst/>
          </a:prstGeom>
        </p:spPr>
        <p:txBody>
          <a:bodyPr anchor="t" rtlCol="false" tIns="0" lIns="0" bIns="0" rIns="0">
            <a:spAutoFit/>
          </a:bodyPr>
          <a:lstStyle/>
          <a:p>
            <a:pPr algn="ctr">
              <a:lnSpc>
                <a:spcPts val="3359"/>
              </a:lnSpc>
              <a:spcBef>
                <a:spcPct val="0"/>
              </a:spcBef>
            </a:pPr>
            <a:r>
              <a:rPr lang="en-US" sz="2400">
                <a:solidFill>
                  <a:srgbClr val="E8E8E8"/>
                </a:solidFill>
                <a:latin typeface="Montserrat"/>
              </a:rPr>
              <a:t>30</a:t>
            </a:r>
          </a:p>
        </p:txBody>
      </p:sp>
      <p:sp>
        <p:nvSpPr>
          <p:cNvPr name="TextBox 5" id="5"/>
          <p:cNvSpPr txBox="true"/>
          <p:nvPr/>
        </p:nvSpPr>
        <p:spPr>
          <a:xfrm rot="0">
            <a:off x="5195806" y="9055170"/>
            <a:ext cx="7896387" cy="580390"/>
          </a:xfrm>
          <a:prstGeom prst="rect">
            <a:avLst/>
          </a:prstGeom>
        </p:spPr>
        <p:txBody>
          <a:bodyPr anchor="t" rtlCol="false" tIns="0" lIns="0" bIns="0" rIns="0">
            <a:spAutoFit/>
          </a:bodyPr>
          <a:lstStyle/>
          <a:p>
            <a:pPr algn="ctr">
              <a:lnSpc>
                <a:spcPts val="4759"/>
              </a:lnSpc>
            </a:pPr>
            <a:r>
              <a:rPr lang="en-US" sz="3400" spc="340">
                <a:solidFill>
                  <a:srgbClr val="FFACB6"/>
                </a:solidFill>
                <a:latin typeface="Montserrat Semi-Bold Bold"/>
              </a:rPr>
              <a:t>YOUR BUSINESS NAME</a:t>
            </a:r>
          </a:p>
        </p:txBody>
      </p:sp>
    </p:spTree>
  </p:cSld>
  <p:clrMapOvr>
    <a:masterClrMapping/>
  </p:clrMapOvr>
</p:sld>
</file>

<file path=ppt/slides/slide42.xml><?xml version="1.0" encoding="utf-8"?>
<p:sld xmlns:p="http://schemas.openxmlformats.org/presentationml/2006/main" xmlns:a="http://schemas.openxmlformats.org/drawingml/2006/main">
  <p:cSld>
    <p:bg>
      <p:bgPr>
        <a:solidFill>
          <a:srgbClr val="FFE8EB"/>
        </a:solidFill>
      </p:bgPr>
    </p:bg>
    <p:spTree>
      <p:nvGrpSpPr>
        <p:cNvPr id="1" name=""/>
        <p:cNvGrpSpPr/>
        <p:nvPr/>
      </p:nvGrpSpPr>
      <p:grpSpPr>
        <a:xfrm>
          <a:off x="0" y="0"/>
          <a:ext cx="0" cy="0"/>
          <a:chOff x="0" y="0"/>
          <a:chExt cx="0" cy="0"/>
        </a:xfrm>
      </p:grpSpPr>
      <p:grpSp>
        <p:nvGrpSpPr>
          <p:cNvPr name="Group 2" id="2"/>
          <p:cNvGrpSpPr/>
          <p:nvPr/>
        </p:nvGrpSpPr>
        <p:grpSpPr>
          <a:xfrm rot="0">
            <a:off x="4681245" y="1791912"/>
            <a:ext cx="8925510" cy="5078309"/>
            <a:chOff x="0" y="0"/>
            <a:chExt cx="9636137" cy="5482631"/>
          </a:xfrm>
        </p:grpSpPr>
        <p:sp>
          <p:nvSpPr>
            <p:cNvPr name="Freeform 3" id="3"/>
            <p:cNvSpPr/>
            <p:nvPr/>
          </p:nvSpPr>
          <p:spPr>
            <a:xfrm>
              <a:off x="0" y="0"/>
              <a:ext cx="9636137" cy="5482632"/>
            </a:xfrm>
            <a:custGeom>
              <a:avLst/>
              <a:gdLst/>
              <a:ahLst/>
              <a:cxnLst/>
              <a:rect r="r" b="b" t="t" l="l"/>
              <a:pathLst>
                <a:path h="5482632" w="9636137">
                  <a:moveTo>
                    <a:pt x="439420" y="0"/>
                  </a:moveTo>
                  <a:lnTo>
                    <a:pt x="7325700" y="0"/>
                  </a:lnTo>
                  <a:lnTo>
                    <a:pt x="7325700" y="439420"/>
                  </a:lnTo>
                  <a:lnTo>
                    <a:pt x="439420" y="439420"/>
                  </a:lnTo>
                  <a:lnTo>
                    <a:pt x="439420" y="0"/>
                  </a:lnTo>
                  <a:close/>
                  <a:moveTo>
                    <a:pt x="0" y="3796072"/>
                  </a:moveTo>
                  <a:cubicBezTo>
                    <a:pt x="0" y="4038641"/>
                    <a:pt x="196850" y="4235491"/>
                    <a:pt x="439420" y="4235491"/>
                  </a:cubicBezTo>
                  <a:lnTo>
                    <a:pt x="439420" y="3796071"/>
                  </a:lnTo>
                  <a:lnTo>
                    <a:pt x="0" y="3796071"/>
                  </a:lnTo>
                  <a:close/>
                  <a:moveTo>
                    <a:pt x="0" y="439420"/>
                  </a:moveTo>
                  <a:lnTo>
                    <a:pt x="439420" y="439420"/>
                  </a:lnTo>
                  <a:lnTo>
                    <a:pt x="439420" y="3796071"/>
                  </a:lnTo>
                  <a:lnTo>
                    <a:pt x="0" y="3796071"/>
                  </a:lnTo>
                  <a:lnTo>
                    <a:pt x="0" y="439420"/>
                  </a:lnTo>
                  <a:close/>
                  <a:moveTo>
                    <a:pt x="7325700" y="439420"/>
                  </a:moveTo>
                  <a:lnTo>
                    <a:pt x="9636137" y="439420"/>
                  </a:lnTo>
                  <a:lnTo>
                    <a:pt x="9636137" y="3796071"/>
                  </a:lnTo>
                  <a:lnTo>
                    <a:pt x="7325700" y="3796071"/>
                  </a:lnTo>
                  <a:lnTo>
                    <a:pt x="7325700" y="439420"/>
                  </a:lnTo>
                  <a:close/>
                  <a:moveTo>
                    <a:pt x="7325700" y="4235492"/>
                  </a:moveTo>
                  <a:lnTo>
                    <a:pt x="7855596" y="4235492"/>
                  </a:lnTo>
                  <a:cubicBezTo>
                    <a:pt x="7709546" y="4662212"/>
                    <a:pt x="7489837" y="5063532"/>
                    <a:pt x="7325700" y="5482632"/>
                  </a:cubicBezTo>
                  <a:cubicBezTo>
                    <a:pt x="7512696" y="5228632"/>
                    <a:pt x="8126106" y="4714282"/>
                    <a:pt x="8474087" y="4235492"/>
                  </a:cubicBezTo>
                  <a:lnTo>
                    <a:pt x="9196717" y="4235492"/>
                  </a:lnTo>
                  <a:cubicBezTo>
                    <a:pt x="9439287" y="4235492"/>
                    <a:pt x="9636137" y="4038642"/>
                    <a:pt x="9636137" y="3796072"/>
                  </a:cubicBezTo>
                  <a:lnTo>
                    <a:pt x="7325700" y="3796072"/>
                  </a:lnTo>
                  <a:lnTo>
                    <a:pt x="7325700" y="4235491"/>
                  </a:lnTo>
                  <a:close/>
                  <a:moveTo>
                    <a:pt x="439420" y="3796072"/>
                  </a:moveTo>
                  <a:lnTo>
                    <a:pt x="7325700" y="3796072"/>
                  </a:lnTo>
                  <a:lnTo>
                    <a:pt x="7325700" y="4235491"/>
                  </a:lnTo>
                  <a:lnTo>
                    <a:pt x="439420" y="4235491"/>
                  </a:lnTo>
                  <a:lnTo>
                    <a:pt x="439420" y="3796071"/>
                  </a:lnTo>
                  <a:close/>
                  <a:moveTo>
                    <a:pt x="439420" y="439420"/>
                  </a:moveTo>
                  <a:lnTo>
                    <a:pt x="7325700" y="439420"/>
                  </a:lnTo>
                  <a:lnTo>
                    <a:pt x="7325700" y="3796072"/>
                  </a:lnTo>
                  <a:lnTo>
                    <a:pt x="439420" y="3796072"/>
                  </a:lnTo>
                  <a:lnTo>
                    <a:pt x="439420" y="439420"/>
                  </a:lnTo>
                  <a:close/>
                  <a:moveTo>
                    <a:pt x="439420" y="0"/>
                  </a:moveTo>
                  <a:cubicBezTo>
                    <a:pt x="196850" y="0"/>
                    <a:pt x="0" y="196850"/>
                    <a:pt x="0" y="439420"/>
                  </a:cubicBezTo>
                  <a:lnTo>
                    <a:pt x="439420" y="439420"/>
                  </a:lnTo>
                  <a:lnTo>
                    <a:pt x="439420" y="0"/>
                  </a:lnTo>
                  <a:close/>
                  <a:moveTo>
                    <a:pt x="9636137" y="439420"/>
                  </a:moveTo>
                  <a:cubicBezTo>
                    <a:pt x="9636137" y="196850"/>
                    <a:pt x="9439287" y="0"/>
                    <a:pt x="9196717" y="0"/>
                  </a:cubicBezTo>
                  <a:lnTo>
                    <a:pt x="7325700" y="0"/>
                  </a:lnTo>
                  <a:lnTo>
                    <a:pt x="7325700" y="439420"/>
                  </a:lnTo>
                  <a:lnTo>
                    <a:pt x="9636137" y="439420"/>
                  </a:lnTo>
                  <a:close/>
                </a:path>
              </a:pathLst>
            </a:custGeom>
            <a:solidFill>
              <a:srgbClr val="FFFFFF"/>
            </a:solidFill>
          </p:spPr>
        </p:sp>
      </p:grpSp>
      <p:grpSp>
        <p:nvGrpSpPr>
          <p:cNvPr name="Group 4" id="4"/>
          <p:cNvGrpSpPr>
            <a:grpSpLocks noChangeAspect="true"/>
          </p:cNvGrpSpPr>
          <p:nvPr/>
        </p:nvGrpSpPr>
        <p:grpSpPr>
          <a:xfrm rot="0">
            <a:off x="5895949" y="6299095"/>
            <a:ext cx="2349547" cy="2349537"/>
            <a:chOff x="0" y="0"/>
            <a:chExt cx="6350000" cy="6349975"/>
          </a:xfrm>
        </p:grpSpPr>
        <p:sp>
          <p:nvSpPr>
            <p:cNvPr name="Freeform 5" id="5"/>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a:solidFill>
                <a:srgbClr val="000000"/>
              </a:solidFill>
            </a:ln>
          </p:spPr>
        </p:sp>
      </p:grpSp>
      <p:sp>
        <p:nvSpPr>
          <p:cNvPr name="TextBox 6" id="6"/>
          <p:cNvSpPr txBox="true"/>
          <p:nvPr/>
        </p:nvSpPr>
        <p:spPr>
          <a:xfrm rot="0">
            <a:off x="5258725" y="2254657"/>
            <a:ext cx="7770551" cy="2913993"/>
          </a:xfrm>
          <a:prstGeom prst="rect">
            <a:avLst/>
          </a:prstGeom>
        </p:spPr>
        <p:txBody>
          <a:bodyPr anchor="t" rtlCol="false" tIns="0" lIns="0" bIns="0" rIns="0">
            <a:spAutoFit/>
          </a:bodyPr>
          <a:lstStyle/>
          <a:p>
            <a:pPr>
              <a:lnSpc>
                <a:spcPts val="4772"/>
              </a:lnSpc>
            </a:pPr>
            <a:r>
              <a:rPr lang="en-US" sz="2386">
                <a:solidFill>
                  <a:srgbClr val="111111"/>
                </a:solidFill>
                <a:latin typeface="Montserrat Light"/>
              </a:rPr>
              <a:t>Cupcake ipsum dolor biscuit. Sweet roll jelly wafer cotton candy. Cupcake ice cream marshmallow. Sweet gingerbread cake sweet roll cotton candy muffin. Sweet roll jelly wafer cotton candy. Cupcake ice cream marshmallow.</a:t>
            </a:r>
          </a:p>
        </p:txBody>
      </p:sp>
      <p:sp>
        <p:nvSpPr>
          <p:cNvPr name="TextBox 7" id="7"/>
          <p:cNvSpPr txBox="true"/>
          <p:nvPr/>
        </p:nvSpPr>
        <p:spPr>
          <a:xfrm rot="0">
            <a:off x="5895949" y="675718"/>
            <a:ext cx="6496102" cy="481369"/>
          </a:xfrm>
          <a:prstGeom prst="rect">
            <a:avLst/>
          </a:prstGeom>
        </p:spPr>
        <p:txBody>
          <a:bodyPr anchor="t" rtlCol="false" tIns="0" lIns="0" bIns="0" rIns="0">
            <a:spAutoFit/>
          </a:bodyPr>
          <a:lstStyle/>
          <a:p>
            <a:pPr algn="ctr">
              <a:lnSpc>
                <a:spcPts val="3613"/>
              </a:lnSpc>
            </a:pPr>
            <a:r>
              <a:rPr lang="en-US" sz="3687" spc="368">
                <a:solidFill>
                  <a:srgbClr val="111111"/>
                </a:solidFill>
                <a:latin typeface="Montserrat Classic Bold"/>
              </a:rPr>
              <a:t>TESTIMONIAL</a:t>
            </a:r>
          </a:p>
        </p:txBody>
      </p:sp>
      <p:sp>
        <p:nvSpPr>
          <p:cNvPr name="TextBox 8" id="8"/>
          <p:cNvSpPr txBox="true"/>
          <p:nvPr/>
        </p:nvSpPr>
        <p:spPr>
          <a:xfrm rot="0">
            <a:off x="8916730" y="6977326"/>
            <a:ext cx="3489394" cy="977249"/>
          </a:xfrm>
          <a:prstGeom prst="rect">
            <a:avLst/>
          </a:prstGeom>
        </p:spPr>
        <p:txBody>
          <a:bodyPr anchor="t" rtlCol="false" tIns="0" lIns="0" bIns="0" rIns="0">
            <a:spAutoFit/>
          </a:bodyPr>
          <a:lstStyle/>
          <a:p>
            <a:pPr>
              <a:lnSpc>
                <a:spcPts val="3947"/>
              </a:lnSpc>
            </a:pPr>
            <a:r>
              <a:rPr lang="en-US" sz="2819" spc="281">
                <a:solidFill>
                  <a:srgbClr val="111111"/>
                </a:solidFill>
                <a:latin typeface="Montserrat Classic Bold"/>
              </a:rPr>
              <a:t>CUSTOMER NAME</a:t>
            </a:r>
          </a:p>
        </p:txBody>
      </p:sp>
      <p:sp>
        <p:nvSpPr>
          <p:cNvPr name="TextBox 9" id="9"/>
          <p:cNvSpPr txBox="true"/>
          <p:nvPr/>
        </p:nvSpPr>
        <p:spPr>
          <a:xfrm rot="0">
            <a:off x="5607300" y="9431734"/>
            <a:ext cx="7073399" cy="284323"/>
          </a:xfrm>
          <a:prstGeom prst="rect">
            <a:avLst/>
          </a:prstGeom>
        </p:spPr>
        <p:txBody>
          <a:bodyPr anchor="t" rtlCol="false" tIns="0" lIns="0" bIns="0" rIns="0">
            <a:spAutoFit/>
          </a:bodyPr>
          <a:lstStyle/>
          <a:p>
            <a:pPr algn="ctr">
              <a:lnSpc>
                <a:spcPts val="2169"/>
              </a:lnSpc>
            </a:pPr>
            <a:r>
              <a:rPr lang="en-US" sz="2169" spc="216">
                <a:solidFill>
                  <a:srgbClr val="EF8390"/>
                </a:solidFill>
                <a:latin typeface="Montserrat Classic Bold"/>
              </a:rPr>
              <a:t>YOURWEBSITEHERE.COM</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886827" y="1988069"/>
            <a:ext cx="8514346" cy="4844371"/>
            <a:chOff x="0" y="0"/>
            <a:chExt cx="9636137" cy="5482631"/>
          </a:xfrm>
        </p:grpSpPr>
        <p:sp>
          <p:nvSpPr>
            <p:cNvPr name="Freeform 3" id="3"/>
            <p:cNvSpPr/>
            <p:nvPr/>
          </p:nvSpPr>
          <p:spPr>
            <a:xfrm>
              <a:off x="0" y="0"/>
              <a:ext cx="9636137" cy="5482632"/>
            </a:xfrm>
            <a:custGeom>
              <a:avLst/>
              <a:gdLst/>
              <a:ahLst/>
              <a:cxnLst/>
              <a:rect r="r" b="b" t="t" l="l"/>
              <a:pathLst>
                <a:path h="5482632" w="9636137">
                  <a:moveTo>
                    <a:pt x="439420" y="0"/>
                  </a:moveTo>
                  <a:lnTo>
                    <a:pt x="7325700" y="0"/>
                  </a:lnTo>
                  <a:lnTo>
                    <a:pt x="7325700" y="439420"/>
                  </a:lnTo>
                  <a:lnTo>
                    <a:pt x="439420" y="439420"/>
                  </a:lnTo>
                  <a:lnTo>
                    <a:pt x="439420" y="0"/>
                  </a:lnTo>
                  <a:close/>
                  <a:moveTo>
                    <a:pt x="0" y="3796072"/>
                  </a:moveTo>
                  <a:cubicBezTo>
                    <a:pt x="0" y="4038641"/>
                    <a:pt x="196850" y="4235491"/>
                    <a:pt x="439420" y="4235491"/>
                  </a:cubicBezTo>
                  <a:lnTo>
                    <a:pt x="439420" y="3796071"/>
                  </a:lnTo>
                  <a:lnTo>
                    <a:pt x="0" y="3796071"/>
                  </a:lnTo>
                  <a:close/>
                  <a:moveTo>
                    <a:pt x="0" y="439420"/>
                  </a:moveTo>
                  <a:lnTo>
                    <a:pt x="439420" y="439420"/>
                  </a:lnTo>
                  <a:lnTo>
                    <a:pt x="439420" y="3796071"/>
                  </a:lnTo>
                  <a:lnTo>
                    <a:pt x="0" y="3796071"/>
                  </a:lnTo>
                  <a:lnTo>
                    <a:pt x="0" y="439420"/>
                  </a:lnTo>
                  <a:close/>
                  <a:moveTo>
                    <a:pt x="7325700" y="439420"/>
                  </a:moveTo>
                  <a:lnTo>
                    <a:pt x="9636137" y="439420"/>
                  </a:lnTo>
                  <a:lnTo>
                    <a:pt x="9636137" y="3796071"/>
                  </a:lnTo>
                  <a:lnTo>
                    <a:pt x="7325700" y="3796071"/>
                  </a:lnTo>
                  <a:lnTo>
                    <a:pt x="7325700" y="439420"/>
                  </a:lnTo>
                  <a:close/>
                  <a:moveTo>
                    <a:pt x="7325700" y="4235492"/>
                  </a:moveTo>
                  <a:lnTo>
                    <a:pt x="7855596" y="4235492"/>
                  </a:lnTo>
                  <a:cubicBezTo>
                    <a:pt x="7709546" y="4662212"/>
                    <a:pt x="7489837" y="5063532"/>
                    <a:pt x="7325700" y="5482632"/>
                  </a:cubicBezTo>
                  <a:cubicBezTo>
                    <a:pt x="7512696" y="5228632"/>
                    <a:pt x="8126106" y="4714282"/>
                    <a:pt x="8474087" y="4235492"/>
                  </a:cubicBezTo>
                  <a:lnTo>
                    <a:pt x="9196717" y="4235492"/>
                  </a:lnTo>
                  <a:cubicBezTo>
                    <a:pt x="9439287" y="4235492"/>
                    <a:pt x="9636137" y="4038642"/>
                    <a:pt x="9636137" y="3796072"/>
                  </a:cubicBezTo>
                  <a:lnTo>
                    <a:pt x="7325700" y="3796072"/>
                  </a:lnTo>
                  <a:lnTo>
                    <a:pt x="7325700" y="4235491"/>
                  </a:lnTo>
                  <a:close/>
                  <a:moveTo>
                    <a:pt x="439420" y="3796072"/>
                  </a:moveTo>
                  <a:lnTo>
                    <a:pt x="7325700" y="3796072"/>
                  </a:lnTo>
                  <a:lnTo>
                    <a:pt x="7325700" y="4235491"/>
                  </a:lnTo>
                  <a:lnTo>
                    <a:pt x="439420" y="4235491"/>
                  </a:lnTo>
                  <a:lnTo>
                    <a:pt x="439420" y="3796071"/>
                  </a:lnTo>
                  <a:close/>
                  <a:moveTo>
                    <a:pt x="439420" y="439420"/>
                  </a:moveTo>
                  <a:lnTo>
                    <a:pt x="7325700" y="439420"/>
                  </a:lnTo>
                  <a:lnTo>
                    <a:pt x="7325700" y="3796072"/>
                  </a:lnTo>
                  <a:lnTo>
                    <a:pt x="439420" y="3796072"/>
                  </a:lnTo>
                  <a:lnTo>
                    <a:pt x="439420" y="439420"/>
                  </a:lnTo>
                  <a:close/>
                  <a:moveTo>
                    <a:pt x="439420" y="0"/>
                  </a:moveTo>
                  <a:cubicBezTo>
                    <a:pt x="196850" y="0"/>
                    <a:pt x="0" y="196850"/>
                    <a:pt x="0" y="439420"/>
                  </a:cubicBezTo>
                  <a:lnTo>
                    <a:pt x="439420" y="439420"/>
                  </a:lnTo>
                  <a:lnTo>
                    <a:pt x="439420" y="0"/>
                  </a:lnTo>
                  <a:close/>
                  <a:moveTo>
                    <a:pt x="9636137" y="439420"/>
                  </a:moveTo>
                  <a:cubicBezTo>
                    <a:pt x="9636137" y="196850"/>
                    <a:pt x="9439287" y="0"/>
                    <a:pt x="9196717" y="0"/>
                  </a:cubicBezTo>
                  <a:lnTo>
                    <a:pt x="7325700" y="0"/>
                  </a:lnTo>
                  <a:lnTo>
                    <a:pt x="7325700" y="439420"/>
                  </a:lnTo>
                  <a:lnTo>
                    <a:pt x="9636137" y="439420"/>
                  </a:lnTo>
                  <a:close/>
                </a:path>
              </a:pathLst>
            </a:custGeom>
            <a:solidFill>
              <a:srgbClr val="FFE8EB"/>
            </a:solidFill>
          </p:spPr>
        </p:sp>
      </p:grpSp>
      <p:grpSp>
        <p:nvGrpSpPr>
          <p:cNvPr name="Group 4" id="4"/>
          <p:cNvGrpSpPr>
            <a:grpSpLocks noChangeAspect="true"/>
          </p:cNvGrpSpPr>
          <p:nvPr/>
        </p:nvGrpSpPr>
        <p:grpSpPr>
          <a:xfrm rot="0">
            <a:off x="6045574" y="6287623"/>
            <a:ext cx="2241312" cy="2241303"/>
            <a:chOff x="0" y="0"/>
            <a:chExt cx="6350000" cy="6349975"/>
          </a:xfrm>
        </p:grpSpPr>
        <p:sp>
          <p:nvSpPr>
            <p:cNvPr name="Freeform 5" id="5"/>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a:solidFill>
                <a:srgbClr val="000000"/>
              </a:solidFill>
            </a:ln>
          </p:spPr>
        </p:sp>
      </p:grpSp>
      <p:sp>
        <p:nvSpPr>
          <p:cNvPr name="TextBox 6" id="6"/>
          <p:cNvSpPr txBox="true"/>
          <p:nvPr/>
        </p:nvSpPr>
        <p:spPr>
          <a:xfrm rot="0">
            <a:off x="5437704" y="2430684"/>
            <a:ext cx="7412591" cy="2778569"/>
          </a:xfrm>
          <a:prstGeom prst="rect">
            <a:avLst/>
          </a:prstGeom>
        </p:spPr>
        <p:txBody>
          <a:bodyPr anchor="t" rtlCol="false" tIns="0" lIns="0" bIns="0" rIns="0">
            <a:spAutoFit/>
          </a:bodyPr>
          <a:lstStyle/>
          <a:p>
            <a:pPr>
              <a:lnSpc>
                <a:spcPts val="4552"/>
              </a:lnSpc>
            </a:pPr>
            <a:r>
              <a:rPr lang="en-US" sz="2276">
                <a:solidFill>
                  <a:srgbClr val="111111"/>
                </a:solidFill>
                <a:latin typeface="Montserrat Light"/>
              </a:rPr>
              <a:t>Cupcake ipsum dolor biscuit. Sweet roll jelly wafer cotton candy. Cupcake ice cream marshmallow. Sweet gingerbread cake sweet roll cotton candy muffin. Sweet roll jelly wafer cotton candy. Cupcake ice cream marshmallow.</a:t>
            </a:r>
          </a:p>
        </p:txBody>
      </p:sp>
      <p:pic>
        <p:nvPicPr>
          <p:cNvPr name="Picture 7" id="7"/>
          <p:cNvPicPr>
            <a:picLocks noChangeAspect="true"/>
          </p:cNvPicPr>
          <p:nvPr/>
        </p:nvPicPr>
        <p:blipFill>
          <a:blip r:embed="rId2"/>
          <a:srcRect l="0" t="0" r="0" b="0"/>
          <a:stretch>
            <a:fillRect/>
          </a:stretch>
        </p:blipFill>
        <p:spPr>
          <a:xfrm flipH="false" flipV="false" rot="-961499">
            <a:off x="4295442" y="510975"/>
            <a:ext cx="1228951" cy="1112201"/>
          </a:xfrm>
          <a:prstGeom prst="rect">
            <a:avLst/>
          </a:prstGeom>
        </p:spPr>
      </p:pic>
      <p:sp>
        <p:nvSpPr>
          <p:cNvPr name="TextBox 8" id="8"/>
          <p:cNvSpPr txBox="true"/>
          <p:nvPr/>
        </p:nvSpPr>
        <p:spPr>
          <a:xfrm rot="0">
            <a:off x="6171536" y="997535"/>
            <a:ext cx="5989610" cy="447421"/>
          </a:xfrm>
          <a:prstGeom prst="rect">
            <a:avLst/>
          </a:prstGeom>
        </p:spPr>
        <p:txBody>
          <a:bodyPr anchor="t" rtlCol="false" tIns="0" lIns="0" bIns="0" rIns="0">
            <a:spAutoFit/>
          </a:bodyPr>
          <a:lstStyle/>
          <a:p>
            <a:pPr algn="ctr">
              <a:lnSpc>
                <a:spcPts val="3332"/>
              </a:lnSpc>
            </a:pPr>
            <a:r>
              <a:rPr lang="en-US" sz="3400" spc="340">
                <a:solidFill>
                  <a:srgbClr val="111111"/>
                </a:solidFill>
                <a:latin typeface="Montserrat Classic Bold"/>
              </a:rPr>
              <a:t>TESTIMONIAL</a:t>
            </a:r>
          </a:p>
        </p:txBody>
      </p:sp>
      <p:sp>
        <p:nvSpPr>
          <p:cNvPr name="TextBox 9" id="9"/>
          <p:cNvSpPr txBox="true"/>
          <p:nvPr/>
        </p:nvSpPr>
        <p:spPr>
          <a:xfrm rot="0">
            <a:off x="8927200" y="6941502"/>
            <a:ext cx="3328651" cy="925338"/>
          </a:xfrm>
          <a:prstGeom prst="rect">
            <a:avLst/>
          </a:prstGeom>
        </p:spPr>
        <p:txBody>
          <a:bodyPr anchor="t" rtlCol="false" tIns="0" lIns="0" bIns="0" rIns="0">
            <a:spAutoFit/>
          </a:bodyPr>
          <a:lstStyle/>
          <a:p>
            <a:pPr>
              <a:lnSpc>
                <a:spcPts val="3765"/>
              </a:lnSpc>
            </a:pPr>
            <a:r>
              <a:rPr lang="en-US" sz="2689" spc="268">
                <a:solidFill>
                  <a:srgbClr val="111111"/>
                </a:solidFill>
                <a:latin typeface="Montserrat Classic Bold"/>
              </a:rPr>
              <a:t>CUSTOMER NAME</a:t>
            </a:r>
          </a:p>
        </p:txBody>
      </p:sp>
      <p:sp>
        <p:nvSpPr>
          <p:cNvPr name="TextBox 10" id="10"/>
          <p:cNvSpPr txBox="true"/>
          <p:nvPr/>
        </p:nvSpPr>
        <p:spPr>
          <a:xfrm rot="0">
            <a:off x="5905393" y="9217186"/>
            <a:ext cx="6521896" cy="268709"/>
          </a:xfrm>
          <a:prstGeom prst="rect">
            <a:avLst/>
          </a:prstGeom>
        </p:spPr>
        <p:txBody>
          <a:bodyPr anchor="t" rtlCol="false" tIns="0" lIns="0" bIns="0" rIns="0">
            <a:spAutoFit/>
          </a:bodyPr>
          <a:lstStyle/>
          <a:p>
            <a:pPr algn="ctr">
              <a:lnSpc>
                <a:spcPts val="2000"/>
              </a:lnSpc>
            </a:pPr>
            <a:r>
              <a:rPr lang="en-US" sz="2000" spc="200">
                <a:solidFill>
                  <a:srgbClr val="EF8390"/>
                </a:solidFill>
                <a:latin typeface="Montserrat Classic Bold"/>
              </a:rPr>
              <a:t>YOURWEBSITEHERE.COM</a:t>
            </a:r>
          </a:p>
        </p:txBody>
      </p:sp>
      <p:pic>
        <p:nvPicPr>
          <p:cNvPr name="Picture 11" id="11"/>
          <p:cNvPicPr>
            <a:picLocks noChangeAspect="true"/>
          </p:cNvPicPr>
          <p:nvPr/>
        </p:nvPicPr>
        <p:blipFill>
          <a:blip r:embed="rId3"/>
          <a:srcRect l="0" t="0" r="0" b="0"/>
          <a:stretch>
            <a:fillRect/>
          </a:stretch>
        </p:blipFill>
        <p:spPr>
          <a:xfrm flipH="false" flipV="false" rot="1364661">
            <a:off x="13127487" y="724338"/>
            <a:ext cx="876799" cy="793503"/>
          </a:xfrm>
          <a:prstGeom prst="rect">
            <a:avLst/>
          </a:prstGeom>
        </p:spPr>
      </p:pic>
      <p:pic>
        <p:nvPicPr>
          <p:cNvPr name="Picture 12" id="12"/>
          <p:cNvPicPr>
            <a:picLocks noChangeAspect="true"/>
          </p:cNvPicPr>
          <p:nvPr/>
        </p:nvPicPr>
        <p:blipFill>
          <a:blip r:embed="rId3"/>
          <a:srcRect l="0" t="0" r="0" b="0"/>
          <a:stretch>
            <a:fillRect/>
          </a:stretch>
        </p:blipFill>
        <p:spPr>
          <a:xfrm flipH="false" flipV="false" rot="-1291784">
            <a:off x="4021917" y="8704257"/>
            <a:ext cx="1154097" cy="1044458"/>
          </a:xfrm>
          <a:prstGeom prst="rect">
            <a:avLst/>
          </a:prstGeom>
        </p:spPr>
      </p:pic>
      <p:pic>
        <p:nvPicPr>
          <p:cNvPr name="Picture 13" id="13"/>
          <p:cNvPicPr>
            <a:picLocks noChangeAspect="true"/>
          </p:cNvPicPr>
          <p:nvPr/>
        </p:nvPicPr>
        <p:blipFill>
          <a:blip r:embed="rId2"/>
          <a:srcRect l="0" t="0" r="0" b="0"/>
          <a:stretch>
            <a:fillRect/>
          </a:stretch>
        </p:blipFill>
        <p:spPr>
          <a:xfrm flipH="false" flipV="false" rot="1129007">
            <a:off x="13126466" y="8542769"/>
            <a:ext cx="1068375" cy="966879"/>
          </a:xfrm>
          <a:prstGeom prst="rect">
            <a:avLst/>
          </a:prstGeom>
        </p:spPr>
      </p:pic>
      <p:pic>
        <p:nvPicPr>
          <p:cNvPr name="Picture 14" id="14"/>
          <p:cNvPicPr>
            <a:picLocks noChangeAspect="true"/>
          </p:cNvPicPr>
          <p:nvPr/>
        </p:nvPicPr>
        <p:blipFill>
          <a:blip r:embed="rId4"/>
          <a:srcRect l="0" t="0" r="0" b="0"/>
          <a:stretch>
            <a:fillRect/>
          </a:stretch>
        </p:blipFill>
        <p:spPr>
          <a:xfrm flipH="false" flipV="false" rot="458268">
            <a:off x="4257390" y="7465406"/>
            <a:ext cx="693018" cy="627181"/>
          </a:xfrm>
          <a:prstGeom prst="rect">
            <a:avLst/>
          </a:prstGeom>
        </p:spPr>
      </p:pic>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FFE8E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6079538" y="1908003"/>
            <a:ext cx="6319734" cy="5074059"/>
            <a:chOff x="0" y="0"/>
            <a:chExt cx="7467600" cy="5995670"/>
          </a:xfrm>
        </p:grpSpPr>
        <p:sp>
          <p:nvSpPr>
            <p:cNvPr name="Freeform 3" id="3"/>
            <p:cNvSpPr/>
            <p:nvPr/>
          </p:nvSpPr>
          <p:spPr>
            <a:xfrm>
              <a:off x="0" y="0"/>
              <a:ext cx="7467600" cy="4513580"/>
            </a:xfrm>
            <a:custGeom>
              <a:avLst/>
              <a:gdLst/>
              <a:ahLst/>
              <a:cxnLst/>
              <a:rect r="r" b="b" t="t" l="l"/>
              <a:pathLst>
                <a:path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name="Freeform 4" id="4"/>
            <p:cNvSpPr/>
            <p:nvPr/>
          </p:nvSpPr>
          <p:spPr>
            <a:xfrm>
              <a:off x="0" y="4514850"/>
              <a:ext cx="7467600" cy="695960"/>
            </a:xfrm>
            <a:custGeom>
              <a:avLst/>
              <a:gdLst/>
              <a:ahLst/>
              <a:cxnLst/>
              <a:rect r="r" b="b" t="t" l="l"/>
              <a:pathLst>
                <a:path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name="Freeform 5" id="5"/>
            <p:cNvSpPr/>
            <p:nvPr/>
          </p:nvSpPr>
          <p:spPr>
            <a:xfrm>
              <a:off x="2429510" y="5210810"/>
              <a:ext cx="2606040" cy="791210"/>
            </a:xfrm>
            <a:custGeom>
              <a:avLst/>
              <a:gdLst/>
              <a:ahLst/>
              <a:cxnLst/>
              <a:rect r="r" b="b" t="t" l="l"/>
              <a:pathLst>
                <a:path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sp>
          <p:nvSpPr>
            <p:cNvPr name="Freeform 6" id="6"/>
            <p:cNvSpPr/>
            <p:nvPr/>
          </p:nvSpPr>
          <p:spPr>
            <a:xfrm>
              <a:off x="314960" y="353060"/>
              <a:ext cx="6827520" cy="3835400"/>
            </a:xfrm>
            <a:custGeom>
              <a:avLst/>
              <a:gdLst/>
              <a:ahLst/>
              <a:cxnLst/>
              <a:rect r="r" b="b" t="t" l="l"/>
              <a:pathLst>
                <a:path h="3835400" w="6827520">
                  <a:moveTo>
                    <a:pt x="0" y="0"/>
                  </a:moveTo>
                  <a:lnTo>
                    <a:pt x="6827520" y="0"/>
                  </a:lnTo>
                  <a:lnTo>
                    <a:pt x="6827520" y="3835400"/>
                  </a:lnTo>
                  <a:lnTo>
                    <a:pt x="0" y="3835400"/>
                  </a:lnTo>
                  <a:close/>
                </a:path>
              </a:pathLst>
            </a:custGeom>
            <a:solidFill>
              <a:srgbClr val="FFFFFF"/>
            </a:solidFill>
            <a:ln>
              <a:solidFill>
                <a:srgbClr val="000000"/>
              </a:solidFill>
            </a:ln>
          </p:spPr>
        </p:sp>
      </p:grpSp>
      <p:grpSp>
        <p:nvGrpSpPr>
          <p:cNvPr name="Group 7" id="7"/>
          <p:cNvGrpSpPr/>
          <p:nvPr/>
        </p:nvGrpSpPr>
        <p:grpSpPr>
          <a:xfrm rot="0">
            <a:off x="6159352" y="7624424"/>
            <a:ext cx="6160106" cy="1146578"/>
            <a:chOff x="0" y="0"/>
            <a:chExt cx="3438449" cy="639997"/>
          </a:xfrm>
        </p:grpSpPr>
        <p:sp>
          <p:nvSpPr>
            <p:cNvPr name="Freeform 8" id="8"/>
            <p:cNvSpPr/>
            <p:nvPr/>
          </p:nvSpPr>
          <p:spPr>
            <a:xfrm>
              <a:off x="0" y="0"/>
              <a:ext cx="3438449" cy="639997"/>
            </a:xfrm>
            <a:custGeom>
              <a:avLst/>
              <a:gdLst/>
              <a:ahLst/>
              <a:cxnLst/>
              <a:rect r="r" b="b" t="t" l="l"/>
              <a:pathLst>
                <a:path h="639997" w="3438449">
                  <a:moveTo>
                    <a:pt x="0" y="0"/>
                  </a:moveTo>
                  <a:lnTo>
                    <a:pt x="3438449" y="0"/>
                  </a:lnTo>
                  <a:lnTo>
                    <a:pt x="3438449" y="639997"/>
                  </a:lnTo>
                  <a:lnTo>
                    <a:pt x="0" y="639997"/>
                  </a:lnTo>
                  <a:close/>
                </a:path>
              </a:pathLst>
            </a:custGeom>
            <a:solidFill>
              <a:srgbClr val="EF8390"/>
            </a:solidFill>
          </p:spPr>
        </p:sp>
      </p:grpSp>
      <p:sp>
        <p:nvSpPr>
          <p:cNvPr name="TextBox 9" id="9"/>
          <p:cNvSpPr txBox="true"/>
          <p:nvPr/>
        </p:nvSpPr>
        <p:spPr>
          <a:xfrm rot="0">
            <a:off x="6753531" y="7780706"/>
            <a:ext cx="4971749" cy="694662"/>
          </a:xfrm>
          <a:prstGeom prst="rect">
            <a:avLst/>
          </a:prstGeom>
        </p:spPr>
        <p:txBody>
          <a:bodyPr anchor="t" rtlCol="false" tIns="0" lIns="0" bIns="0" rIns="0">
            <a:spAutoFit/>
          </a:bodyPr>
          <a:lstStyle/>
          <a:p>
            <a:pPr algn="ctr">
              <a:lnSpc>
                <a:spcPts val="5833"/>
              </a:lnSpc>
            </a:pPr>
            <a:r>
              <a:rPr lang="en-US" sz="3240" spc="162">
                <a:solidFill>
                  <a:srgbClr val="FFFFFF"/>
                </a:solidFill>
                <a:latin typeface="Montserrat Light Bold"/>
              </a:rPr>
              <a:t>SIGN UP TODAY!</a:t>
            </a:r>
          </a:p>
        </p:txBody>
      </p:sp>
      <p:sp>
        <p:nvSpPr>
          <p:cNvPr name="TextBox 10" id="10"/>
          <p:cNvSpPr txBox="true"/>
          <p:nvPr/>
        </p:nvSpPr>
        <p:spPr>
          <a:xfrm rot="0">
            <a:off x="4771326" y="753299"/>
            <a:ext cx="8745347" cy="479189"/>
          </a:xfrm>
          <a:prstGeom prst="rect">
            <a:avLst/>
          </a:prstGeom>
        </p:spPr>
        <p:txBody>
          <a:bodyPr anchor="t" rtlCol="false" tIns="0" lIns="0" bIns="0" rIns="0">
            <a:spAutoFit/>
          </a:bodyPr>
          <a:lstStyle/>
          <a:p>
            <a:pPr algn="ctr">
              <a:lnSpc>
                <a:spcPts val="3599"/>
              </a:lnSpc>
            </a:pPr>
            <a:r>
              <a:rPr lang="en-US" sz="3673" spc="367">
                <a:solidFill>
                  <a:srgbClr val="111111"/>
                </a:solidFill>
                <a:latin typeface="Montserrat Classic Bold"/>
              </a:rPr>
              <a:t>SIGN UP FOR OUR COURSE</a:t>
            </a:r>
          </a:p>
        </p:txBody>
      </p:sp>
      <p:sp>
        <p:nvSpPr>
          <p:cNvPr name="TextBox 11" id="11"/>
          <p:cNvSpPr txBox="true"/>
          <p:nvPr/>
        </p:nvSpPr>
        <p:spPr>
          <a:xfrm rot="0">
            <a:off x="5716532" y="9450663"/>
            <a:ext cx="7045747" cy="283062"/>
          </a:xfrm>
          <a:prstGeom prst="rect">
            <a:avLst/>
          </a:prstGeom>
        </p:spPr>
        <p:txBody>
          <a:bodyPr anchor="t" rtlCol="false" tIns="0" lIns="0" bIns="0" rIns="0">
            <a:spAutoFit/>
          </a:bodyPr>
          <a:lstStyle/>
          <a:p>
            <a:pPr algn="ctr">
              <a:lnSpc>
                <a:spcPts val="2160"/>
              </a:lnSpc>
            </a:pPr>
            <a:r>
              <a:rPr lang="en-US" sz="2160" spc="216">
                <a:solidFill>
                  <a:srgbClr val="FFACB6"/>
                </a:solidFill>
                <a:latin typeface="Montserrat Classic Bold"/>
              </a:rPr>
              <a:t>YOURWEBSITEHERE.COM</a:t>
            </a:r>
          </a:p>
        </p:txBody>
      </p:sp>
      <p:pic>
        <p:nvPicPr>
          <p:cNvPr name="Picture 12" id="12"/>
          <p:cNvPicPr>
            <a:picLocks noChangeAspect="true"/>
          </p:cNvPicPr>
          <p:nvPr/>
        </p:nvPicPr>
        <p:blipFill>
          <a:blip r:embed="rId2"/>
          <a:srcRect l="0" t="0" r="0" b="0"/>
          <a:stretch>
            <a:fillRect/>
          </a:stretch>
        </p:blipFill>
        <p:spPr>
          <a:xfrm flipH="false" flipV="false" rot="6261922">
            <a:off x="11955437" y="6128261"/>
            <a:ext cx="3109029" cy="853570"/>
          </a:xfrm>
          <a:prstGeom prst="rect">
            <a:avLst/>
          </a:prstGeom>
        </p:spPr>
      </p:pic>
      <p:pic>
        <p:nvPicPr>
          <p:cNvPr name="Picture 13" id="13"/>
          <p:cNvPicPr>
            <a:picLocks noChangeAspect="true"/>
          </p:cNvPicPr>
          <p:nvPr/>
        </p:nvPicPr>
        <p:blipFill>
          <a:blip r:embed="rId3"/>
          <a:srcRect l="0" t="0" r="0" b="0"/>
          <a:stretch>
            <a:fillRect/>
          </a:stretch>
        </p:blipFill>
        <p:spPr>
          <a:xfrm flipH="false" flipV="false" rot="4364400">
            <a:off x="3293214" y="6149727"/>
            <a:ext cx="3109029" cy="853570"/>
          </a:xfrm>
          <a:prstGeom prst="rect">
            <a:avLst/>
          </a:prstGeom>
        </p:spPr>
      </p:pic>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7032154" y="1554942"/>
            <a:ext cx="4252938" cy="5490005"/>
            <a:chOff x="0" y="0"/>
            <a:chExt cx="1934210" cy="2496820"/>
          </a:xfrm>
        </p:grpSpPr>
        <p:sp>
          <p:nvSpPr>
            <p:cNvPr name="Freeform 3" id="3"/>
            <p:cNvSpPr/>
            <p:nvPr/>
          </p:nvSpPr>
          <p:spPr>
            <a:xfrm>
              <a:off x="0" y="31750"/>
              <a:ext cx="1934210" cy="2346960"/>
            </a:xfrm>
            <a:custGeom>
              <a:avLst/>
              <a:gdLst/>
              <a:ahLst/>
              <a:cxnLst/>
              <a:rect r="r" b="b" t="t" l="l"/>
              <a:pathLst>
                <a:path h="2346960" w="1934210">
                  <a:moveTo>
                    <a:pt x="1934210" y="2346960"/>
                  </a:moveTo>
                  <a:lnTo>
                    <a:pt x="15240" y="2259330"/>
                  </a:lnTo>
                  <a:lnTo>
                    <a:pt x="0" y="74930"/>
                  </a:lnTo>
                  <a:lnTo>
                    <a:pt x="1934210" y="0"/>
                  </a:lnTo>
                  <a:close/>
                </a:path>
              </a:pathLst>
            </a:custGeom>
            <a:solidFill>
              <a:srgbClr val="BFBFBF"/>
            </a:solidFill>
          </p:spPr>
        </p:sp>
        <p:sp>
          <p:nvSpPr>
            <p:cNvPr name="Freeform 4" id="4"/>
            <p:cNvSpPr/>
            <p:nvPr/>
          </p:nvSpPr>
          <p:spPr>
            <a:xfrm>
              <a:off x="1789430" y="1270"/>
              <a:ext cx="125730" cy="2494280"/>
            </a:xfrm>
            <a:custGeom>
              <a:avLst/>
              <a:gdLst/>
              <a:ahLst/>
              <a:cxnLst/>
              <a:rect r="r" b="b" t="t" l="l"/>
              <a:pathLst>
                <a:path h="2494280" w="125730">
                  <a:moveTo>
                    <a:pt x="0" y="2494280"/>
                  </a:moveTo>
                  <a:lnTo>
                    <a:pt x="125730" y="2373630"/>
                  </a:lnTo>
                  <a:lnTo>
                    <a:pt x="125730" y="31750"/>
                  </a:lnTo>
                  <a:lnTo>
                    <a:pt x="0" y="0"/>
                  </a:lnTo>
                  <a:close/>
                </a:path>
              </a:pathLst>
            </a:custGeom>
            <a:solidFill>
              <a:srgbClr val="FAFAFA"/>
            </a:solidFill>
          </p:spPr>
        </p:sp>
        <p:sp>
          <p:nvSpPr>
            <p:cNvPr name="Freeform 5" id="5"/>
            <p:cNvSpPr/>
            <p:nvPr/>
          </p:nvSpPr>
          <p:spPr>
            <a:xfrm>
              <a:off x="0" y="0"/>
              <a:ext cx="1812290" cy="2496820"/>
            </a:xfrm>
            <a:custGeom>
              <a:avLst/>
              <a:gdLst/>
              <a:ahLst/>
              <a:cxnLst/>
              <a:rect r="r" b="b" t="t" l="l"/>
              <a:pathLst>
                <a:path h="2496820" w="1812290">
                  <a:moveTo>
                    <a:pt x="1812290" y="2496820"/>
                  </a:moveTo>
                  <a:lnTo>
                    <a:pt x="0" y="2404110"/>
                  </a:lnTo>
                  <a:lnTo>
                    <a:pt x="0" y="92710"/>
                  </a:lnTo>
                  <a:lnTo>
                    <a:pt x="1812290" y="0"/>
                  </a:lnTo>
                  <a:close/>
                </a:path>
              </a:pathLst>
            </a:custGeom>
            <a:solidFill>
              <a:srgbClr val="E9E9E9"/>
            </a:solidFill>
          </p:spPr>
        </p:sp>
        <p:sp>
          <p:nvSpPr>
            <p:cNvPr name="Freeform 6" id="6"/>
            <p:cNvSpPr/>
            <p:nvPr/>
          </p:nvSpPr>
          <p:spPr>
            <a:xfrm>
              <a:off x="31750" y="88900"/>
              <a:ext cx="31750" cy="2319020"/>
            </a:xfrm>
            <a:custGeom>
              <a:avLst/>
              <a:gdLst/>
              <a:ahLst/>
              <a:cxnLst/>
              <a:rect r="r" b="b" t="t" l="l"/>
              <a:pathLst>
                <a:path h="2319020" w="31750">
                  <a:moveTo>
                    <a:pt x="31750" y="2319020"/>
                  </a:moveTo>
                  <a:lnTo>
                    <a:pt x="0" y="2316480"/>
                  </a:lnTo>
                  <a:lnTo>
                    <a:pt x="0" y="2540"/>
                  </a:lnTo>
                  <a:lnTo>
                    <a:pt x="31750" y="0"/>
                  </a:lnTo>
                  <a:close/>
                </a:path>
              </a:pathLst>
            </a:custGeom>
            <a:solidFill>
              <a:srgbClr val="CCCCCC"/>
            </a:solidFill>
          </p:spPr>
        </p:sp>
        <p:sp>
          <p:nvSpPr>
            <p:cNvPr name="Freeform 7" id="7"/>
            <p:cNvSpPr/>
            <p:nvPr/>
          </p:nvSpPr>
          <p:spPr>
            <a:xfrm>
              <a:off x="114300" y="54610"/>
              <a:ext cx="1637030" cy="2387600"/>
            </a:xfrm>
            <a:custGeom>
              <a:avLst/>
              <a:gdLst/>
              <a:ahLst/>
              <a:cxnLst/>
              <a:rect r="r" b="b" t="t" l="l"/>
              <a:pathLst>
                <a:path h="2387600" w="1637030">
                  <a:moveTo>
                    <a:pt x="1637030" y="2387600"/>
                  </a:moveTo>
                  <a:lnTo>
                    <a:pt x="0" y="2307590"/>
                  </a:lnTo>
                  <a:lnTo>
                    <a:pt x="0" y="80010"/>
                  </a:lnTo>
                  <a:lnTo>
                    <a:pt x="1637030" y="0"/>
                  </a:lnTo>
                  <a:close/>
                </a:path>
              </a:pathLst>
            </a:custGeom>
            <a:solidFill>
              <a:srgbClr val="FFFFFF"/>
            </a:solidFill>
            <a:ln>
              <a:solidFill>
                <a:srgbClr val="000000"/>
              </a:solidFill>
            </a:ln>
          </p:spPr>
        </p:sp>
      </p:grpSp>
      <p:sp>
        <p:nvSpPr>
          <p:cNvPr name="TextBox 8" id="8"/>
          <p:cNvSpPr txBox="true"/>
          <p:nvPr/>
        </p:nvSpPr>
        <p:spPr>
          <a:xfrm rot="0">
            <a:off x="5676258" y="654619"/>
            <a:ext cx="6964730" cy="459505"/>
          </a:xfrm>
          <a:prstGeom prst="rect">
            <a:avLst/>
          </a:prstGeom>
        </p:spPr>
        <p:txBody>
          <a:bodyPr anchor="t" rtlCol="false" tIns="0" lIns="0" bIns="0" rIns="0">
            <a:spAutoFit/>
          </a:bodyPr>
          <a:lstStyle/>
          <a:p>
            <a:pPr algn="ctr">
              <a:lnSpc>
                <a:spcPts val="3410"/>
              </a:lnSpc>
            </a:pPr>
            <a:r>
              <a:rPr lang="en-US" sz="3479" spc="347">
                <a:solidFill>
                  <a:srgbClr val="111111"/>
                </a:solidFill>
                <a:latin typeface="Montserrat Classic Bold"/>
              </a:rPr>
              <a:t>OUR AMAZING PRODUCT</a:t>
            </a:r>
          </a:p>
        </p:txBody>
      </p:sp>
      <p:sp>
        <p:nvSpPr>
          <p:cNvPr name="TextBox 9" id="9"/>
          <p:cNvSpPr txBox="true"/>
          <p:nvPr/>
        </p:nvSpPr>
        <p:spPr>
          <a:xfrm rot="0">
            <a:off x="5676258" y="7480652"/>
            <a:ext cx="6964730" cy="1481879"/>
          </a:xfrm>
          <a:prstGeom prst="rect">
            <a:avLst/>
          </a:prstGeom>
        </p:spPr>
        <p:txBody>
          <a:bodyPr anchor="t" rtlCol="false" tIns="0" lIns="0" bIns="0" rIns="0">
            <a:spAutoFit/>
          </a:bodyPr>
          <a:lstStyle/>
          <a:p>
            <a:pPr algn="ctr">
              <a:lnSpc>
                <a:spcPts val="4053"/>
              </a:lnSpc>
            </a:pPr>
            <a:r>
              <a:rPr lang="en-US" sz="2251">
                <a:solidFill>
                  <a:srgbClr val="111111"/>
                </a:solidFill>
                <a:latin typeface="Montserrat Light"/>
              </a:rPr>
              <a:t>Sweet roll jelly wafer cotton candy. Cupcake ice cream marshmallow. Sweet gingerbread cake sweet roll cotton candy muffin.</a:t>
            </a:r>
          </a:p>
        </p:txBody>
      </p:sp>
      <p:pic>
        <p:nvPicPr>
          <p:cNvPr name="Picture 10" id="10"/>
          <p:cNvPicPr>
            <a:picLocks noChangeAspect="true"/>
          </p:cNvPicPr>
          <p:nvPr/>
        </p:nvPicPr>
        <p:blipFill>
          <a:blip r:embed="rId2"/>
          <a:srcRect l="0" t="0" r="0" b="0"/>
          <a:stretch>
            <a:fillRect/>
          </a:stretch>
        </p:blipFill>
        <p:spPr>
          <a:xfrm flipH="false" flipV="false" rot="6473741">
            <a:off x="11287431" y="3627537"/>
            <a:ext cx="2720950" cy="747025"/>
          </a:xfrm>
          <a:prstGeom prst="rect">
            <a:avLst/>
          </a:prstGeom>
        </p:spPr>
      </p:pic>
      <p:pic>
        <p:nvPicPr>
          <p:cNvPr name="Picture 11" id="11"/>
          <p:cNvPicPr>
            <a:picLocks noChangeAspect="true"/>
          </p:cNvPicPr>
          <p:nvPr/>
        </p:nvPicPr>
        <p:blipFill>
          <a:blip r:embed="rId3"/>
          <a:srcRect l="0" t="0" r="0" b="0"/>
          <a:stretch>
            <a:fillRect/>
          </a:stretch>
        </p:blipFill>
        <p:spPr>
          <a:xfrm flipH="false" flipV="false" rot="4203288">
            <a:off x="4331755" y="3709532"/>
            <a:ext cx="2668875" cy="732728"/>
          </a:xfrm>
          <a:prstGeom prst="rect">
            <a:avLst/>
          </a:prstGeom>
        </p:spPr>
      </p:pic>
      <p:sp>
        <p:nvSpPr>
          <p:cNvPr name="TextBox 12" id="12"/>
          <p:cNvSpPr txBox="true"/>
          <p:nvPr/>
        </p:nvSpPr>
        <p:spPr>
          <a:xfrm rot="0">
            <a:off x="5821027" y="9509084"/>
            <a:ext cx="6675193" cy="275696"/>
          </a:xfrm>
          <a:prstGeom prst="rect">
            <a:avLst/>
          </a:prstGeom>
        </p:spPr>
        <p:txBody>
          <a:bodyPr anchor="t" rtlCol="false" tIns="0" lIns="0" bIns="0" rIns="0">
            <a:spAutoFit/>
          </a:bodyPr>
          <a:lstStyle/>
          <a:p>
            <a:pPr algn="ctr">
              <a:lnSpc>
                <a:spcPts val="2047"/>
              </a:lnSpc>
            </a:pPr>
            <a:r>
              <a:rPr lang="en-US" sz="2047" spc="204">
                <a:solidFill>
                  <a:srgbClr val="FFACB6"/>
                </a:solidFill>
                <a:latin typeface="Montserrat Classic Bold"/>
              </a:rPr>
              <a:t>YOURWEBSITEHERE.COM</a:t>
            </a:r>
          </a:p>
        </p:txBody>
      </p:sp>
    </p:spTree>
  </p:cSld>
  <p:clrMapOvr>
    <a:masterClrMapping/>
  </p:clrMapOvr>
</p:sld>
</file>

<file path=ppt/slides/slide46.xml><?xml version="1.0" encoding="utf-8"?>
<p:sld xmlns:p="http://schemas.openxmlformats.org/presentationml/2006/main" xmlns:a="http://schemas.openxmlformats.org/drawingml/2006/main">
  <p:cSld>
    <p:bg>
      <p:bgPr>
        <a:solidFill>
          <a:srgbClr val="FFCED4"/>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6358968" y="1611341"/>
            <a:ext cx="5701559" cy="4577731"/>
            <a:chOff x="0" y="0"/>
            <a:chExt cx="7467600" cy="5995670"/>
          </a:xfrm>
        </p:grpSpPr>
        <p:sp>
          <p:nvSpPr>
            <p:cNvPr name="Freeform 3" id="3"/>
            <p:cNvSpPr/>
            <p:nvPr/>
          </p:nvSpPr>
          <p:spPr>
            <a:xfrm>
              <a:off x="0" y="0"/>
              <a:ext cx="7467600" cy="4513580"/>
            </a:xfrm>
            <a:custGeom>
              <a:avLst/>
              <a:gdLst/>
              <a:ahLst/>
              <a:cxnLst/>
              <a:rect r="r" b="b" t="t" l="l"/>
              <a:pathLst>
                <a:path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name="Freeform 4" id="4"/>
            <p:cNvSpPr/>
            <p:nvPr/>
          </p:nvSpPr>
          <p:spPr>
            <a:xfrm>
              <a:off x="0" y="4514850"/>
              <a:ext cx="7467600" cy="695960"/>
            </a:xfrm>
            <a:custGeom>
              <a:avLst/>
              <a:gdLst/>
              <a:ahLst/>
              <a:cxnLst/>
              <a:rect r="r" b="b" t="t" l="l"/>
              <a:pathLst>
                <a:path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name="Freeform 5" id="5"/>
            <p:cNvSpPr/>
            <p:nvPr/>
          </p:nvSpPr>
          <p:spPr>
            <a:xfrm>
              <a:off x="2429510" y="5210810"/>
              <a:ext cx="2606040" cy="791210"/>
            </a:xfrm>
            <a:custGeom>
              <a:avLst/>
              <a:gdLst/>
              <a:ahLst/>
              <a:cxnLst/>
              <a:rect r="r" b="b" t="t" l="l"/>
              <a:pathLst>
                <a:path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sp>
          <p:nvSpPr>
            <p:cNvPr name="Freeform 6" id="6"/>
            <p:cNvSpPr/>
            <p:nvPr/>
          </p:nvSpPr>
          <p:spPr>
            <a:xfrm>
              <a:off x="314960" y="353060"/>
              <a:ext cx="6827520" cy="3835400"/>
            </a:xfrm>
            <a:custGeom>
              <a:avLst/>
              <a:gdLst/>
              <a:ahLst/>
              <a:cxnLst/>
              <a:rect r="r" b="b" t="t" l="l"/>
              <a:pathLst>
                <a:path h="3835400" w="6827520">
                  <a:moveTo>
                    <a:pt x="0" y="0"/>
                  </a:moveTo>
                  <a:lnTo>
                    <a:pt x="6827520" y="0"/>
                  </a:lnTo>
                  <a:lnTo>
                    <a:pt x="6827520" y="3835400"/>
                  </a:lnTo>
                  <a:lnTo>
                    <a:pt x="0" y="3835400"/>
                  </a:lnTo>
                  <a:close/>
                </a:path>
              </a:pathLst>
            </a:custGeom>
            <a:solidFill>
              <a:srgbClr val="FFFFFF"/>
            </a:solidFill>
            <a:ln>
              <a:solidFill>
                <a:srgbClr val="000000"/>
              </a:solidFill>
            </a:ln>
          </p:spPr>
        </p:sp>
      </p:grpSp>
      <p:sp>
        <p:nvSpPr>
          <p:cNvPr name="TextBox 7" id="7"/>
          <p:cNvSpPr txBox="true"/>
          <p:nvPr/>
        </p:nvSpPr>
        <p:spPr>
          <a:xfrm rot="0">
            <a:off x="5741609" y="7442966"/>
            <a:ext cx="6804783" cy="1441385"/>
          </a:xfrm>
          <a:prstGeom prst="rect">
            <a:avLst/>
          </a:prstGeom>
        </p:spPr>
        <p:txBody>
          <a:bodyPr anchor="t" rtlCol="false" tIns="0" lIns="0" bIns="0" rIns="0">
            <a:spAutoFit/>
          </a:bodyPr>
          <a:lstStyle/>
          <a:p>
            <a:pPr algn="ctr">
              <a:lnSpc>
                <a:spcPts val="3960"/>
              </a:lnSpc>
            </a:pPr>
            <a:r>
              <a:rPr lang="en-US" sz="2200">
                <a:solidFill>
                  <a:srgbClr val="111111"/>
                </a:solidFill>
                <a:latin typeface="Montserrat Light"/>
              </a:rPr>
              <a:t>Sweet roll jelly wafer cotton candy. Cupcake ice cream marshmallow. Sweet gingerbread cake sweet roll cotton candy muffin.</a:t>
            </a:r>
          </a:p>
        </p:txBody>
      </p:sp>
      <p:grpSp>
        <p:nvGrpSpPr>
          <p:cNvPr name="Group 8" id="8"/>
          <p:cNvGrpSpPr>
            <a:grpSpLocks noChangeAspect="true"/>
          </p:cNvGrpSpPr>
          <p:nvPr/>
        </p:nvGrpSpPr>
        <p:grpSpPr>
          <a:xfrm rot="0">
            <a:off x="4695939" y="4070767"/>
            <a:ext cx="5032926" cy="2886825"/>
            <a:chOff x="0" y="0"/>
            <a:chExt cx="7981950" cy="4578350"/>
          </a:xfrm>
        </p:grpSpPr>
        <p:sp>
          <p:nvSpPr>
            <p:cNvPr name="Freeform 9" id="9"/>
            <p:cNvSpPr/>
            <p:nvPr/>
          </p:nvSpPr>
          <p:spPr>
            <a:xfrm>
              <a:off x="765810" y="21590"/>
              <a:ext cx="6451600" cy="4326890"/>
            </a:xfrm>
            <a:custGeom>
              <a:avLst/>
              <a:gdLst/>
              <a:ahLst/>
              <a:cxnLst/>
              <a:rect r="r" b="b" t="t" l="l"/>
              <a:pathLst>
                <a:path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name="Freeform 10" id="10"/>
            <p:cNvSpPr/>
            <p:nvPr/>
          </p:nvSpPr>
          <p:spPr>
            <a:xfrm>
              <a:off x="0" y="0"/>
              <a:ext cx="7981950" cy="4542790"/>
            </a:xfrm>
            <a:custGeom>
              <a:avLst/>
              <a:gdLst/>
              <a:ahLst/>
              <a:cxnLst/>
              <a:rect r="r" b="b" t="t" l="l"/>
              <a:pathLst>
                <a:path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name="Freeform 11" id="11"/>
            <p:cNvSpPr/>
            <p:nvPr/>
          </p:nvSpPr>
          <p:spPr>
            <a:xfrm>
              <a:off x="3460750" y="4349750"/>
              <a:ext cx="1059180" cy="96520"/>
            </a:xfrm>
            <a:custGeom>
              <a:avLst/>
              <a:gdLst/>
              <a:ahLst/>
              <a:cxnLst/>
              <a:rect r="r" b="b" t="t" l="l"/>
              <a:pathLst>
                <a:path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name="Freeform 12" id="12"/>
            <p:cNvSpPr/>
            <p:nvPr/>
          </p:nvSpPr>
          <p:spPr>
            <a:xfrm>
              <a:off x="163830" y="4542790"/>
              <a:ext cx="7654290" cy="35560"/>
            </a:xfrm>
            <a:custGeom>
              <a:avLst/>
              <a:gdLst/>
              <a:ahLst/>
              <a:cxnLst/>
              <a:rect r="r" b="b" t="t" l="l"/>
              <a:pathLst>
                <a:path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name="Freeform 13" id="13"/>
            <p:cNvSpPr/>
            <p:nvPr/>
          </p:nvSpPr>
          <p:spPr>
            <a:xfrm>
              <a:off x="962660" y="276860"/>
              <a:ext cx="6055360" cy="3789680"/>
            </a:xfrm>
            <a:custGeom>
              <a:avLst/>
              <a:gdLst/>
              <a:ahLst/>
              <a:cxnLst/>
              <a:rect r="r" b="b" t="t" l="l"/>
              <a:pathLst>
                <a:path h="3789680" w="6055360">
                  <a:moveTo>
                    <a:pt x="0" y="0"/>
                  </a:moveTo>
                  <a:lnTo>
                    <a:pt x="6055360" y="0"/>
                  </a:lnTo>
                  <a:lnTo>
                    <a:pt x="6055360" y="3789680"/>
                  </a:lnTo>
                  <a:lnTo>
                    <a:pt x="0" y="3789680"/>
                  </a:lnTo>
                  <a:close/>
                </a:path>
              </a:pathLst>
            </a:custGeom>
            <a:solidFill>
              <a:srgbClr val="FFFFFF"/>
            </a:solidFill>
            <a:ln>
              <a:solidFill>
                <a:srgbClr val="000000"/>
              </a:solidFill>
            </a:ln>
          </p:spPr>
        </p:sp>
      </p:grpSp>
      <p:grpSp>
        <p:nvGrpSpPr>
          <p:cNvPr name="Group 14" id="14"/>
          <p:cNvGrpSpPr>
            <a:grpSpLocks noChangeAspect="true"/>
          </p:cNvGrpSpPr>
          <p:nvPr/>
        </p:nvGrpSpPr>
        <p:grpSpPr>
          <a:xfrm rot="0">
            <a:off x="11494725" y="3880267"/>
            <a:ext cx="1394346" cy="2758953"/>
            <a:chOff x="0" y="0"/>
            <a:chExt cx="2620010" cy="5184140"/>
          </a:xfrm>
        </p:grpSpPr>
        <p:sp>
          <p:nvSpPr>
            <p:cNvPr name="Freeform 15" id="15"/>
            <p:cNvSpPr/>
            <p:nvPr/>
          </p:nvSpPr>
          <p:spPr>
            <a:xfrm>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16" id="16"/>
            <p:cNvSpPr/>
            <p:nvPr/>
          </p:nvSpPr>
          <p:spPr>
            <a:xfrm>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solidFill>
              <a:srgbClr val="FFFFFF"/>
            </a:solidFill>
            <a:ln>
              <a:solidFill>
                <a:srgbClr val="000000"/>
              </a:solidFill>
            </a:ln>
          </p:spPr>
        </p:sp>
        <p:sp>
          <p:nvSpPr>
            <p:cNvPr name="Freeform 17" id="17"/>
            <p:cNvSpPr/>
            <p:nvPr/>
          </p:nvSpPr>
          <p:spPr>
            <a:xfrm>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18" id="18"/>
            <p:cNvSpPr/>
            <p:nvPr/>
          </p:nvSpPr>
          <p:spPr>
            <a:xfrm>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19" id="19"/>
            <p:cNvSpPr/>
            <p:nvPr/>
          </p:nvSpPr>
          <p:spPr>
            <a:xfrm>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20" id="20"/>
            <p:cNvSpPr/>
            <p:nvPr/>
          </p:nvSpPr>
          <p:spPr>
            <a:xfrm>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21" id="21"/>
            <p:cNvSpPr/>
            <p:nvPr/>
          </p:nvSpPr>
          <p:spPr>
            <a:xfrm>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22" id="22"/>
            <p:cNvSpPr/>
            <p:nvPr/>
          </p:nvSpPr>
          <p:spPr>
            <a:xfrm>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23" id="23"/>
            <p:cNvSpPr/>
            <p:nvPr/>
          </p:nvSpPr>
          <p:spPr>
            <a:xfrm>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
        <p:nvSpPr>
          <p:cNvPr name="TextBox 24" id="24"/>
          <p:cNvSpPr txBox="true"/>
          <p:nvPr/>
        </p:nvSpPr>
        <p:spPr>
          <a:xfrm rot="0">
            <a:off x="5741609" y="694532"/>
            <a:ext cx="6804783" cy="447421"/>
          </a:xfrm>
          <a:prstGeom prst="rect">
            <a:avLst/>
          </a:prstGeom>
        </p:spPr>
        <p:txBody>
          <a:bodyPr anchor="t" rtlCol="false" tIns="0" lIns="0" bIns="0" rIns="0">
            <a:spAutoFit/>
          </a:bodyPr>
          <a:lstStyle/>
          <a:p>
            <a:pPr algn="ctr">
              <a:lnSpc>
                <a:spcPts val="3332"/>
              </a:lnSpc>
            </a:pPr>
            <a:r>
              <a:rPr lang="en-US" sz="3400" spc="340">
                <a:solidFill>
                  <a:srgbClr val="111111"/>
                </a:solidFill>
                <a:latin typeface="Montserrat Classic Bold"/>
              </a:rPr>
              <a:t>OUR AMAZING PRODUCT</a:t>
            </a:r>
          </a:p>
        </p:txBody>
      </p:sp>
      <p:sp>
        <p:nvSpPr>
          <p:cNvPr name="TextBox 25" id="25"/>
          <p:cNvSpPr txBox="true"/>
          <p:nvPr/>
        </p:nvSpPr>
        <p:spPr>
          <a:xfrm rot="0">
            <a:off x="5883052" y="9390434"/>
            <a:ext cx="6521896" cy="268709"/>
          </a:xfrm>
          <a:prstGeom prst="rect">
            <a:avLst/>
          </a:prstGeom>
        </p:spPr>
        <p:txBody>
          <a:bodyPr anchor="t" rtlCol="false" tIns="0" lIns="0" bIns="0" rIns="0">
            <a:spAutoFit/>
          </a:bodyPr>
          <a:lstStyle/>
          <a:p>
            <a:pPr algn="ctr">
              <a:lnSpc>
                <a:spcPts val="2000"/>
              </a:lnSpc>
            </a:pPr>
            <a:r>
              <a:rPr lang="en-US" sz="2000" spc="200">
                <a:solidFill>
                  <a:srgbClr val="FFFFFF"/>
                </a:solidFill>
                <a:latin typeface="Montserrat Classic Bold"/>
              </a:rPr>
              <a:t>YOURWEBSITEHERE.COM</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809625"/>
            <a:ext cx="8879321" cy="2157413"/>
          </a:xfrm>
          <a:prstGeom prst="rect">
            <a:avLst/>
          </a:prstGeom>
        </p:spPr>
        <p:txBody>
          <a:bodyPr anchor="t" rtlCol="false" tIns="0" lIns="0" bIns="0" rIns="0">
            <a:spAutoFit/>
          </a:bodyPr>
          <a:lstStyle/>
          <a:p>
            <a:pPr>
              <a:lnSpc>
                <a:spcPts val="8800"/>
              </a:lnSpc>
            </a:pPr>
            <a:r>
              <a:rPr lang="en-US" sz="5500" spc="550">
                <a:solidFill>
                  <a:srgbClr val="EF8390"/>
                </a:solidFill>
                <a:latin typeface="Montserrat Classic Bold"/>
              </a:rPr>
              <a:t>RECAP OF WHAT YOU LEARNED</a:t>
            </a:r>
          </a:p>
        </p:txBody>
      </p:sp>
      <p:grpSp>
        <p:nvGrpSpPr>
          <p:cNvPr name="Group 3" id="3"/>
          <p:cNvGrpSpPr/>
          <p:nvPr/>
        </p:nvGrpSpPr>
        <p:grpSpPr>
          <a:xfrm rot="0">
            <a:off x="12138299" y="-91642"/>
            <a:ext cx="6149701" cy="9473767"/>
            <a:chOff x="0" y="0"/>
            <a:chExt cx="8199601" cy="12631689"/>
          </a:xfrm>
        </p:grpSpPr>
        <p:pic>
          <p:nvPicPr>
            <p:cNvPr name="Picture 4" id="4"/>
            <p:cNvPicPr>
              <a:picLocks noChangeAspect="true"/>
            </p:cNvPicPr>
            <p:nvPr/>
          </p:nvPicPr>
          <p:blipFill>
            <a:blip r:embed="rId2"/>
            <a:srcRect l="1315" t="0" r="1315" b="0"/>
            <a:stretch>
              <a:fillRect/>
            </a:stretch>
          </p:blipFill>
          <p:spPr>
            <a:xfrm>
              <a:off x="0" y="0"/>
              <a:ext cx="8199601" cy="12631689"/>
            </a:xfrm>
            <a:prstGeom prst="rect">
              <a:avLst/>
            </a:prstGeom>
          </p:spPr>
        </p:pic>
      </p:grpSp>
      <p:grpSp>
        <p:nvGrpSpPr>
          <p:cNvPr name="Group 5" id="5"/>
          <p:cNvGrpSpPr/>
          <p:nvPr/>
        </p:nvGrpSpPr>
        <p:grpSpPr>
          <a:xfrm rot="0">
            <a:off x="0" y="9382125"/>
            <a:ext cx="18288000" cy="1285875"/>
            <a:chOff x="0" y="0"/>
            <a:chExt cx="23119644" cy="1625600"/>
          </a:xfrm>
        </p:grpSpPr>
        <p:sp>
          <p:nvSpPr>
            <p:cNvPr name="Freeform 6" id="6"/>
            <p:cNvSpPr/>
            <p:nvPr/>
          </p:nvSpPr>
          <p:spPr>
            <a:xfrm>
              <a:off x="0" y="0"/>
              <a:ext cx="23119645" cy="1625600"/>
            </a:xfrm>
            <a:custGeom>
              <a:avLst/>
              <a:gdLst/>
              <a:ahLst/>
              <a:cxnLst/>
              <a:rect r="r" b="b" t="t" l="l"/>
              <a:pathLst>
                <a:path h="1625600" w="23119645">
                  <a:moveTo>
                    <a:pt x="0" y="0"/>
                  </a:moveTo>
                  <a:lnTo>
                    <a:pt x="23119645" y="0"/>
                  </a:lnTo>
                  <a:lnTo>
                    <a:pt x="23119645" y="1625600"/>
                  </a:lnTo>
                  <a:lnTo>
                    <a:pt x="0" y="1625600"/>
                  </a:lnTo>
                  <a:close/>
                </a:path>
              </a:pathLst>
            </a:custGeom>
            <a:solidFill>
              <a:srgbClr val="FFCED4"/>
            </a:solidFill>
          </p:spPr>
        </p:sp>
      </p:grpSp>
      <p:sp>
        <p:nvSpPr>
          <p:cNvPr name="TextBox 7" id="7"/>
          <p:cNvSpPr txBox="true"/>
          <p:nvPr/>
        </p:nvSpPr>
        <p:spPr>
          <a:xfrm rot="0">
            <a:off x="1028700" y="3529323"/>
            <a:ext cx="9966385" cy="4753924"/>
          </a:xfrm>
          <a:prstGeom prst="rect">
            <a:avLst/>
          </a:prstGeom>
        </p:spPr>
        <p:txBody>
          <a:bodyPr anchor="t" rtlCol="false" tIns="0" lIns="0" bIns="0" rIns="0">
            <a:spAutoFit/>
          </a:bodyPr>
          <a:lstStyle/>
          <a:p>
            <a:pPr marL="690880" indent="-345440" lvl="1">
              <a:lnSpc>
                <a:spcPts val="6399"/>
              </a:lnSpc>
              <a:buFont typeface="Arial"/>
              <a:buChar char="•"/>
            </a:pPr>
            <a:r>
              <a:rPr lang="en-US" sz="3199" spc="79">
                <a:solidFill>
                  <a:srgbClr val="000000"/>
                </a:solidFill>
                <a:latin typeface="Montserrat"/>
              </a:rPr>
              <a:t>Cup</a:t>
            </a:r>
            <a:r>
              <a:rPr lang="en-US" sz="3199" spc="79">
                <a:solidFill>
                  <a:srgbClr val="000000"/>
                </a:solidFill>
                <a:latin typeface="Montserrat"/>
              </a:rPr>
              <a:t>cake ipsum dolor sit amet biscuit cake toffee. Muffin cake jujubes danish bonbon sweet roll jelly wafer cotton candy</a:t>
            </a:r>
            <a:r>
              <a:rPr lang="en-US" sz="3199" spc="79">
                <a:solidFill>
                  <a:srgbClr val="000000"/>
                </a:solidFill>
                <a:latin typeface="Montserrat"/>
              </a:rPr>
              <a:t>.</a:t>
            </a:r>
          </a:p>
          <a:p>
            <a:pPr marL="690880" indent="-345440" lvl="1">
              <a:lnSpc>
                <a:spcPts val="6399"/>
              </a:lnSpc>
              <a:buFont typeface="Arial"/>
              <a:buChar char="•"/>
            </a:pPr>
            <a:r>
              <a:rPr lang="en-US" sz="3199" spc="79">
                <a:solidFill>
                  <a:srgbClr val="000000"/>
                </a:solidFill>
                <a:latin typeface="Montserrat"/>
              </a:rPr>
              <a:t>Cupcake ipsum dolor sit amet biscuit cake toffee. Muffin cake jujubes danish bonbon sweet roll jelly wafer cotton candy.</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57911"/>
            <a:ext cx="9770666" cy="10344911"/>
            <a:chOff x="0" y="0"/>
            <a:chExt cx="12352052" cy="13078011"/>
          </a:xfrm>
        </p:grpSpPr>
        <p:sp>
          <p:nvSpPr>
            <p:cNvPr name="Freeform 3" id="3"/>
            <p:cNvSpPr/>
            <p:nvPr/>
          </p:nvSpPr>
          <p:spPr>
            <a:xfrm>
              <a:off x="0" y="0"/>
              <a:ext cx="12352052" cy="13078011"/>
            </a:xfrm>
            <a:custGeom>
              <a:avLst/>
              <a:gdLst/>
              <a:ahLst/>
              <a:cxnLst/>
              <a:rect r="r" b="b" t="t" l="l"/>
              <a:pathLst>
                <a:path h="13078011" w="12352052">
                  <a:moveTo>
                    <a:pt x="0" y="0"/>
                  </a:moveTo>
                  <a:lnTo>
                    <a:pt x="12352052" y="0"/>
                  </a:lnTo>
                  <a:lnTo>
                    <a:pt x="12352052" y="13078011"/>
                  </a:lnTo>
                  <a:lnTo>
                    <a:pt x="0" y="13078011"/>
                  </a:lnTo>
                  <a:close/>
                </a:path>
              </a:pathLst>
            </a:custGeom>
            <a:solidFill>
              <a:srgbClr val="FFCED4"/>
            </a:solidFill>
          </p:spPr>
        </p:sp>
      </p:grpSp>
      <p:grpSp>
        <p:nvGrpSpPr>
          <p:cNvPr name="Group 4" id="4"/>
          <p:cNvGrpSpPr/>
          <p:nvPr/>
        </p:nvGrpSpPr>
        <p:grpSpPr>
          <a:xfrm rot="0">
            <a:off x="1054110" y="7162694"/>
            <a:ext cx="1144204" cy="105729"/>
            <a:chOff x="0" y="0"/>
            <a:chExt cx="6848222" cy="632801"/>
          </a:xfrm>
        </p:grpSpPr>
        <p:sp>
          <p:nvSpPr>
            <p:cNvPr name="Freeform 5" id="5"/>
            <p:cNvSpPr/>
            <p:nvPr/>
          </p:nvSpPr>
          <p:spPr>
            <a:xfrm>
              <a:off x="0" y="0"/>
              <a:ext cx="6848222" cy="632801"/>
            </a:xfrm>
            <a:custGeom>
              <a:avLst/>
              <a:gdLst/>
              <a:ahLst/>
              <a:cxnLst/>
              <a:rect r="r" b="b" t="t" l="l"/>
              <a:pathLst>
                <a:path h="632801" w="6848222">
                  <a:moveTo>
                    <a:pt x="0" y="0"/>
                  </a:moveTo>
                  <a:lnTo>
                    <a:pt x="6848222" y="0"/>
                  </a:lnTo>
                  <a:lnTo>
                    <a:pt x="6848222" y="632801"/>
                  </a:lnTo>
                  <a:lnTo>
                    <a:pt x="0" y="632801"/>
                  </a:lnTo>
                  <a:close/>
                </a:path>
              </a:pathLst>
            </a:custGeom>
            <a:solidFill>
              <a:srgbClr val="FFFFFF"/>
            </a:solidFill>
          </p:spPr>
        </p:sp>
      </p:grpSp>
      <p:sp>
        <p:nvSpPr>
          <p:cNvPr name="TextBox 6" id="6"/>
          <p:cNvSpPr txBox="true"/>
          <p:nvPr/>
        </p:nvSpPr>
        <p:spPr>
          <a:xfrm rot="0">
            <a:off x="1028700" y="1245327"/>
            <a:ext cx="6650419" cy="1122940"/>
          </a:xfrm>
          <a:prstGeom prst="rect">
            <a:avLst/>
          </a:prstGeom>
        </p:spPr>
        <p:txBody>
          <a:bodyPr anchor="t" rtlCol="false" tIns="0" lIns="0" bIns="0" rIns="0">
            <a:spAutoFit/>
          </a:bodyPr>
          <a:lstStyle/>
          <a:p>
            <a:pPr>
              <a:lnSpc>
                <a:spcPts val="9100"/>
              </a:lnSpc>
            </a:pPr>
            <a:r>
              <a:rPr lang="en-US" sz="6500" spc="455">
                <a:solidFill>
                  <a:srgbClr val="FFFFFF"/>
                </a:solidFill>
                <a:latin typeface="Montserrat Classic Bold"/>
              </a:rPr>
              <a:t>THANK YOU!</a:t>
            </a:r>
          </a:p>
        </p:txBody>
      </p:sp>
      <p:sp>
        <p:nvSpPr>
          <p:cNvPr name="TextBox 7" id="7"/>
          <p:cNvSpPr txBox="true"/>
          <p:nvPr/>
        </p:nvSpPr>
        <p:spPr>
          <a:xfrm rot="0">
            <a:off x="1028700" y="7804224"/>
            <a:ext cx="4293109" cy="1042093"/>
          </a:xfrm>
          <a:prstGeom prst="rect">
            <a:avLst/>
          </a:prstGeom>
        </p:spPr>
        <p:txBody>
          <a:bodyPr anchor="t" rtlCol="false" tIns="0" lIns="0" bIns="0" rIns="0">
            <a:spAutoFit/>
          </a:bodyPr>
          <a:lstStyle/>
          <a:p>
            <a:pPr>
              <a:lnSpc>
                <a:spcPts val="4200"/>
              </a:lnSpc>
            </a:pPr>
            <a:r>
              <a:rPr lang="en-US" sz="2800" spc="224">
                <a:solidFill>
                  <a:srgbClr val="111111"/>
                </a:solidFill>
                <a:latin typeface="Montserrat Classic Bold"/>
              </a:rPr>
              <a:t>Sincerely,</a:t>
            </a:r>
          </a:p>
          <a:p>
            <a:pPr>
              <a:lnSpc>
                <a:spcPts val="4200"/>
              </a:lnSpc>
            </a:pPr>
            <a:r>
              <a:rPr lang="en-US" sz="2800" spc="224">
                <a:solidFill>
                  <a:srgbClr val="111111"/>
                </a:solidFill>
                <a:latin typeface="Montserrat Classic Bold"/>
              </a:rPr>
              <a:t>Your Name</a:t>
            </a:r>
          </a:p>
        </p:txBody>
      </p:sp>
      <p:grpSp>
        <p:nvGrpSpPr>
          <p:cNvPr name="Group 8" id="8"/>
          <p:cNvGrpSpPr/>
          <p:nvPr/>
        </p:nvGrpSpPr>
        <p:grpSpPr>
          <a:xfrm rot="0">
            <a:off x="9673252" y="0"/>
            <a:ext cx="8614748" cy="10287000"/>
            <a:chOff x="0" y="0"/>
            <a:chExt cx="11486331" cy="13716000"/>
          </a:xfrm>
        </p:grpSpPr>
        <p:pic>
          <p:nvPicPr>
            <p:cNvPr name="Picture 9" id="9"/>
            <p:cNvPicPr>
              <a:picLocks noChangeAspect="true"/>
            </p:cNvPicPr>
            <p:nvPr/>
          </p:nvPicPr>
          <p:blipFill>
            <a:blip r:embed="rId2"/>
            <a:srcRect l="0" t="10196" r="0" b="10196"/>
            <a:stretch>
              <a:fillRect/>
            </a:stretch>
          </p:blipFill>
          <p:spPr>
            <a:xfrm>
              <a:off x="0" y="0"/>
              <a:ext cx="11486331" cy="13716000"/>
            </a:xfrm>
            <a:prstGeom prst="rect">
              <a:avLst/>
            </a:prstGeom>
          </p:spPr>
        </p:pic>
      </p:grpSp>
      <p:sp>
        <p:nvSpPr>
          <p:cNvPr name="TextBox 10" id="10"/>
          <p:cNvSpPr txBox="true"/>
          <p:nvPr/>
        </p:nvSpPr>
        <p:spPr>
          <a:xfrm rot="0">
            <a:off x="1028700" y="2959777"/>
            <a:ext cx="7638743" cy="3463810"/>
          </a:xfrm>
          <a:prstGeom prst="rect">
            <a:avLst/>
          </a:prstGeom>
        </p:spPr>
        <p:txBody>
          <a:bodyPr anchor="t" rtlCol="false" tIns="0" lIns="0" bIns="0" rIns="0">
            <a:spAutoFit/>
          </a:bodyPr>
          <a:lstStyle/>
          <a:p>
            <a:pPr>
              <a:lnSpc>
                <a:spcPts val="4680"/>
              </a:lnSpc>
            </a:pPr>
            <a:r>
              <a:rPr lang="en-US" sz="2599">
                <a:solidFill>
                  <a:srgbClr val="111111"/>
                </a:solidFill>
                <a:latin typeface="Montserrat Light"/>
              </a:rPr>
              <a:t>For more helpful tips, please visit my website to learn how to work with me.</a:t>
            </a:r>
          </a:p>
          <a:p>
            <a:pPr>
              <a:lnSpc>
                <a:spcPts val="4680"/>
              </a:lnSpc>
            </a:pPr>
          </a:p>
          <a:p>
            <a:pPr>
              <a:lnSpc>
                <a:spcPts val="4680"/>
              </a:lnSpc>
            </a:pPr>
            <a:r>
              <a:rPr lang="en-US" sz="2599">
                <a:solidFill>
                  <a:srgbClr val="111111"/>
                </a:solidFill>
                <a:latin typeface="Montserrat Light"/>
              </a:rPr>
              <a:t>Cake wafer donut cheesecake dragée muffin sweet roll apple pie. Toffee jujubes candy pie macaroon. Jelly marzipan marzipan.</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039438" y="3200611"/>
            <a:ext cx="4286633" cy="4263742"/>
            <a:chOff x="0" y="0"/>
            <a:chExt cx="5715510" cy="5684989"/>
          </a:xfrm>
        </p:grpSpPr>
        <p:pic>
          <p:nvPicPr>
            <p:cNvPr name="Picture 3" id="3"/>
            <p:cNvPicPr>
              <a:picLocks noChangeAspect="true"/>
            </p:cNvPicPr>
            <p:nvPr/>
          </p:nvPicPr>
          <p:blipFill>
            <a:blip r:embed="rId2"/>
            <a:srcRect l="34340" t="10032" r="34340" b="10032"/>
            <a:stretch>
              <a:fillRect/>
            </a:stretch>
          </p:blipFill>
          <p:spPr>
            <a:xfrm>
              <a:off x="0" y="0"/>
              <a:ext cx="5715510" cy="5684989"/>
            </a:xfrm>
            <a:prstGeom prst="rect">
              <a:avLst/>
            </a:prstGeom>
          </p:spPr>
        </p:pic>
      </p:grpSp>
      <p:grpSp>
        <p:nvGrpSpPr>
          <p:cNvPr name="Group 4" id="4"/>
          <p:cNvGrpSpPr/>
          <p:nvPr/>
        </p:nvGrpSpPr>
        <p:grpSpPr>
          <a:xfrm rot="0">
            <a:off x="0" y="-38861"/>
            <a:ext cx="18288000" cy="1911943"/>
            <a:chOff x="0" y="0"/>
            <a:chExt cx="23119644" cy="2417074"/>
          </a:xfrm>
        </p:grpSpPr>
        <p:sp>
          <p:nvSpPr>
            <p:cNvPr name="Freeform 5" id="5"/>
            <p:cNvSpPr/>
            <p:nvPr/>
          </p:nvSpPr>
          <p:spPr>
            <a:xfrm>
              <a:off x="0" y="0"/>
              <a:ext cx="23119645" cy="2417074"/>
            </a:xfrm>
            <a:custGeom>
              <a:avLst/>
              <a:gdLst/>
              <a:ahLst/>
              <a:cxnLst/>
              <a:rect r="r" b="b" t="t" l="l"/>
              <a:pathLst>
                <a:path h="2417074" w="23119645">
                  <a:moveTo>
                    <a:pt x="0" y="0"/>
                  </a:moveTo>
                  <a:lnTo>
                    <a:pt x="23119645" y="0"/>
                  </a:lnTo>
                  <a:lnTo>
                    <a:pt x="23119645" y="2417074"/>
                  </a:lnTo>
                  <a:lnTo>
                    <a:pt x="0" y="2417074"/>
                  </a:lnTo>
                  <a:close/>
                </a:path>
              </a:pathLst>
            </a:custGeom>
            <a:solidFill>
              <a:srgbClr val="FFCED4"/>
            </a:solidFill>
          </p:spPr>
        </p:sp>
      </p:grpSp>
      <p:sp>
        <p:nvSpPr>
          <p:cNvPr name="TextBox 6" id="6"/>
          <p:cNvSpPr txBox="true"/>
          <p:nvPr/>
        </p:nvSpPr>
        <p:spPr>
          <a:xfrm rot="0">
            <a:off x="6262635" y="1513362"/>
            <a:ext cx="5762731" cy="786116"/>
          </a:xfrm>
          <a:prstGeom prst="rect">
            <a:avLst/>
          </a:prstGeom>
        </p:spPr>
        <p:txBody>
          <a:bodyPr anchor="t" rtlCol="false" tIns="0" lIns="0" bIns="0" rIns="0">
            <a:spAutoFit/>
          </a:bodyPr>
          <a:lstStyle/>
          <a:p>
            <a:pPr algn="ctr">
              <a:lnSpc>
                <a:spcPts val="5880"/>
              </a:lnSpc>
            </a:pPr>
            <a:r>
              <a:rPr lang="en-US" sz="6000" spc="600">
                <a:solidFill>
                  <a:srgbClr val="111111"/>
                </a:solidFill>
                <a:latin typeface="Montserrat Classic Bold"/>
              </a:rPr>
              <a:t>THANK YOU</a:t>
            </a:r>
          </a:p>
        </p:txBody>
      </p:sp>
      <p:sp>
        <p:nvSpPr>
          <p:cNvPr name="TextBox 7" id="7"/>
          <p:cNvSpPr txBox="true"/>
          <p:nvPr/>
        </p:nvSpPr>
        <p:spPr>
          <a:xfrm rot="0">
            <a:off x="8406542" y="8113449"/>
            <a:ext cx="3634422" cy="975764"/>
          </a:xfrm>
          <a:prstGeom prst="rect">
            <a:avLst/>
          </a:prstGeom>
        </p:spPr>
        <p:txBody>
          <a:bodyPr anchor="t" rtlCol="false" tIns="0" lIns="0" bIns="0" rIns="0">
            <a:spAutoFit/>
          </a:bodyPr>
          <a:lstStyle/>
          <a:p>
            <a:pPr>
              <a:lnSpc>
                <a:spcPts val="3919"/>
              </a:lnSpc>
            </a:pPr>
            <a:r>
              <a:rPr lang="en-US" sz="2800" spc="280">
                <a:solidFill>
                  <a:srgbClr val="111111"/>
                </a:solidFill>
                <a:latin typeface="Montserrat Classic Bold"/>
              </a:rPr>
              <a:t>SINCERELY,</a:t>
            </a:r>
          </a:p>
          <a:p>
            <a:pPr>
              <a:lnSpc>
                <a:spcPts val="3919"/>
              </a:lnSpc>
            </a:pPr>
            <a:r>
              <a:rPr lang="en-US" sz="2800" spc="280">
                <a:solidFill>
                  <a:srgbClr val="111111"/>
                </a:solidFill>
                <a:latin typeface="Montserrat Classic Bold"/>
              </a:rPr>
              <a:t>YOUR NAME</a:t>
            </a:r>
          </a:p>
        </p:txBody>
      </p:sp>
      <p:sp>
        <p:nvSpPr>
          <p:cNvPr name="TextBox 8" id="8"/>
          <p:cNvSpPr txBox="true"/>
          <p:nvPr/>
        </p:nvSpPr>
        <p:spPr>
          <a:xfrm rot="0">
            <a:off x="8406542" y="3073607"/>
            <a:ext cx="6842020" cy="4365351"/>
          </a:xfrm>
          <a:prstGeom prst="rect">
            <a:avLst/>
          </a:prstGeom>
        </p:spPr>
        <p:txBody>
          <a:bodyPr anchor="t" rtlCol="false" tIns="0" lIns="0" bIns="0" rIns="0">
            <a:spAutoFit/>
          </a:bodyPr>
          <a:lstStyle/>
          <a:p>
            <a:pPr>
              <a:lnSpc>
                <a:spcPts val="5040"/>
              </a:lnSpc>
            </a:pPr>
            <a:r>
              <a:rPr lang="en-US" sz="2800">
                <a:solidFill>
                  <a:srgbClr val="111111"/>
                </a:solidFill>
                <a:latin typeface="Montserrat Light"/>
              </a:rPr>
              <a:t>For more helpful tips, please visit my website to learn how to work with me.</a:t>
            </a:r>
          </a:p>
          <a:p>
            <a:pPr>
              <a:lnSpc>
                <a:spcPts val="5040"/>
              </a:lnSpc>
            </a:pPr>
          </a:p>
          <a:p>
            <a:pPr>
              <a:lnSpc>
                <a:spcPts val="5040"/>
              </a:lnSpc>
            </a:pPr>
            <a:r>
              <a:rPr lang="en-US" sz="2800">
                <a:solidFill>
                  <a:srgbClr val="111111"/>
                </a:solidFill>
                <a:latin typeface="Montserrat Light"/>
              </a:rPr>
              <a:t>Cake wafer donut cheesecake dragée muffin sweet roll apple pie. Toffee jujubes candy pie macaroon. Jelly marzipan marzipan.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9050" y="-57911"/>
            <a:ext cx="8763314" cy="10344911"/>
            <a:chOff x="0" y="0"/>
            <a:chExt cx="11078560" cy="13078011"/>
          </a:xfrm>
        </p:grpSpPr>
        <p:sp>
          <p:nvSpPr>
            <p:cNvPr name="Freeform 3" id="3"/>
            <p:cNvSpPr/>
            <p:nvPr/>
          </p:nvSpPr>
          <p:spPr>
            <a:xfrm>
              <a:off x="0" y="0"/>
              <a:ext cx="11078560" cy="13078011"/>
            </a:xfrm>
            <a:custGeom>
              <a:avLst/>
              <a:gdLst/>
              <a:ahLst/>
              <a:cxnLst/>
              <a:rect r="r" b="b" t="t" l="l"/>
              <a:pathLst>
                <a:path h="13078011" w="11078560">
                  <a:moveTo>
                    <a:pt x="0" y="0"/>
                  </a:moveTo>
                  <a:lnTo>
                    <a:pt x="11078560" y="0"/>
                  </a:lnTo>
                  <a:lnTo>
                    <a:pt x="11078560" y="13078011"/>
                  </a:lnTo>
                  <a:lnTo>
                    <a:pt x="0" y="13078011"/>
                  </a:lnTo>
                  <a:close/>
                </a:path>
              </a:pathLst>
            </a:custGeom>
            <a:solidFill>
              <a:srgbClr val="FFE8EB"/>
            </a:solidFill>
          </p:spPr>
        </p:sp>
      </p:grpSp>
      <p:grpSp>
        <p:nvGrpSpPr>
          <p:cNvPr name="Group 4" id="4"/>
          <p:cNvGrpSpPr/>
          <p:nvPr/>
        </p:nvGrpSpPr>
        <p:grpSpPr>
          <a:xfrm rot="0">
            <a:off x="1249373" y="7477196"/>
            <a:ext cx="2028734" cy="164029"/>
            <a:chOff x="0" y="0"/>
            <a:chExt cx="6848222" cy="553700"/>
          </a:xfrm>
        </p:grpSpPr>
        <p:sp>
          <p:nvSpPr>
            <p:cNvPr name="Freeform 5" id="5"/>
            <p:cNvSpPr/>
            <p:nvPr/>
          </p:nvSpPr>
          <p:spPr>
            <a:xfrm>
              <a:off x="0" y="0"/>
              <a:ext cx="6848222" cy="553700"/>
            </a:xfrm>
            <a:custGeom>
              <a:avLst/>
              <a:gdLst/>
              <a:ahLst/>
              <a:cxnLst/>
              <a:rect r="r" b="b" t="t" l="l"/>
              <a:pathLst>
                <a:path h="553700" w="6848222">
                  <a:moveTo>
                    <a:pt x="0" y="0"/>
                  </a:moveTo>
                  <a:lnTo>
                    <a:pt x="6848222" y="0"/>
                  </a:lnTo>
                  <a:lnTo>
                    <a:pt x="6848222" y="553700"/>
                  </a:lnTo>
                  <a:lnTo>
                    <a:pt x="0" y="553700"/>
                  </a:lnTo>
                  <a:close/>
                </a:path>
              </a:pathLst>
            </a:custGeom>
            <a:solidFill>
              <a:srgbClr val="FFFFFF"/>
            </a:solidFill>
          </p:spPr>
        </p:sp>
      </p:grpSp>
      <p:grpSp>
        <p:nvGrpSpPr>
          <p:cNvPr name="Group 6" id="6"/>
          <p:cNvGrpSpPr/>
          <p:nvPr/>
        </p:nvGrpSpPr>
        <p:grpSpPr>
          <a:xfrm rot="0">
            <a:off x="8624234" y="0"/>
            <a:ext cx="9759016" cy="10287000"/>
            <a:chOff x="0" y="0"/>
            <a:chExt cx="13012021" cy="13716000"/>
          </a:xfrm>
        </p:grpSpPr>
        <p:pic>
          <p:nvPicPr>
            <p:cNvPr name="Picture 7" id="7"/>
            <p:cNvPicPr>
              <a:picLocks noChangeAspect="true"/>
            </p:cNvPicPr>
            <p:nvPr/>
          </p:nvPicPr>
          <p:blipFill>
            <a:blip r:embed="rId2"/>
            <a:srcRect l="0" t="26548" r="0" b="3177"/>
            <a:stretch>
              <a:fillRect/>
            </a:stretch>
          </p:blipFill>
          <p:spPr>
            <a:xfrm>
              <a:off x="0" y="0"/>
              <a:ext cx="13012021" cy="13716000"/>
            </a:xfrm>
            <a:prstGeom prst="rect">
              <a:avLst/>
            </a:prstGeom>
          </p:spPr>
        </p:pic>
      </p:grpSp>
      <p:sp>
        <p:nvSpPr>
          <p:cNvPr name="TextBox 8" id="8"/>
          <p:cNvSpPr txBox="true"/>
          <p:nvPr/>
        </p:nvSpPr>
        <p:spPr>
          <a:xfrm rot="0">
            <a:off x="1195600" y="1021033"/>
            <a:ext cx="6372114" cy="5753599"/>
          </a:xfrm>
          <a:prstGeom prst="rect">
            <a:avLst/>
          </a:prstGeom>
        </p:spPr>
        <p:txBody>
          <a:bodyPr anchor="t" rtlCol="false" tIns="0" lIns="0" bIns="0" rIns="0">
            <a:spAutoFit/>
          </a:bodyPr>
          <a:lstStyle/>
          <a:p>
            <a:pPr>
              <a:lnSpc>
                <a:spcPts val="11520"/>
              </a:lnSpc>
            </a:pPr>
            <a:r>
              <a:rPr lang="en-US" sz="7200" spc="504">
                <a:solidFill>
                  <a:srgbClr val="EF8390"/>
                </a:solidFill>
                <a:latin typeface="Montserrat Classic Bold"/>
              </a:rPr>
              <a:t>YOUR LESSON OR MODULE TITLE</a:t>
            </a:r>
          </a:p>
        </p:txBody>
      </p:sp>
      <p:sp>
        <p:nvSpPr>
          <p:cNvPr name="TextBox 9" id="9"/>
          <p:cNvSpPr txBox="true"/>
          <p:nvPr/>
        </p:nvSpPr>
        <p:spPr>
          <a:xfrm rot="0">
            <a:off x="1195600" y="8458718"/>
            <a:ext cx="3643100" cy="467041"/>
          </a:xfrm>
          <a:prstGeom prst="rect">
            <a:avLst/>
          </a:prstGeom>
        </p:spPr>
        <p:txBody>
          <a:bodyPr anchor="t" rtlCol="false" tIns="0" lIns="0" bIns="0" rIns="0">
            <a:spAutoFit/>
          </a:bodyPr>
          <a:lstStyle/>
          <a:p>
            <a:pPr>
              <a:lnSpc>
                <a:spcPts val="3651"/>
              </a:lnSpc>
            </a:pPr>
            <a:r>
              <a:rPr lang="en-US" sz="3290" spc="263">
                <a:solidFill>
                  <a:srgbClr val="111111"/>
                </a:solidFill>
                <a:latin typeface="Montserrat Classic Bold"/>
              </a:rPr>
              <a:t>by Your Name</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57911"/>
            <a:ext cx="18288000" cy="2380603"/>
            <a:chOff x="0" y="0"/>
            <a:chExt cx="23119644" cy="3009553"/>
          </a:xfrm>
        </p:grpSpPr>
        <p:sp>
          <p:nvSpPr>
            <p:cNvPr name="Freeform 3" id="3"/>
            <p:cNvSpPr/>
            <p:nvPr/>
          </p:nvSpPr>
          <p:spPr>
            <a:xfrm>
              <a:off x="0" y="0"/>
              <a:ext cx="23119645" cy="3009553"/>
            </a:xfrm>
            <a:custGeom>
              <a:avLst/>
              <a:gdLst/>
              <a:ahLst/>
              <a:cxnLst/>
              <a:rect r="r" b="b" t="t" l="l"/>
              <a:pathLst>
                <a:path h="3009553" w="23119645">
                  <a:moveTo>
                    <a:pt x="0" y="0"/>
                  </a:moveTo>
                  <a:lnTo>
                    <a:pt x="23119645" y="0"/>
                  </a:lnTo>
                  <a:lnTo>
                    <a:pt x="23119645" y="3009553"/>
                  </a:lnTo>
                  <a:lnTo>
                    <a:pt x="0" y="3009553"/>
                  </a:lnTo>
                  <a:close/>
                </a:path>
              </a:pathLst>
            </a:custGeom>
            <a:solidFill>
              <a:srgbClr val="FFCED4"/>
            </a:solidFill>
          </p:spPr>
        </p:sp>
      </p:grpSp>
      <p:sp>
        <p:nvSpPr>
          <p:cNvPr name="TextBox 4" id="4"/>
          <p:cNvSpPr txBox="true"/>
          <p:nvPr/>
        </p:nvSpPr>
        <p:spPr>
          <a:xfrm rot="0">
            <a:off x="3907617" y="922079"/>
            <a:ext cx="10472766" cy="553983"/>
          </a:xfrm>
          <a:prstGeom prst="rect">
            <a:avLst/>
          </a:prstGeom>
        </p:spPr>
        <p:txBody>
          <a:bodyPr anchor="t" rtlCol="false" tIns="0" lIns="0" bIns="0" rIns="0">
            <a:spAutoFit/>
          </a:bodyPr>
          <a:lstStyle/>
          <a:p>
            <a:pPr algn="ctr">
              <a:lnSpc>
                <a:spcPts val="4116"/>
              </a:lnSpc>
            </a:pPr>
            <a:r>
              <a:rPr lang="en-US" sz="4200" spc="420">
                <a:solidFill>
                  <a:srgbClr val="111111"/>
                </a:solidFill>
                <a:latin typeface="Montserrat Classic Bold"/>
              </a:rPr>
              <a:t>THANK YOU + NEXT STEPS</a:t>
            </a:r>
          </a:p>
        </p:txBody>
      </p:sp>
      <p:grpSp>
        <p:nvGrpSpPr>
          <p:cNvPr name="Group 5" id="5"/>
          <p:cNvGrpSpPr/>
          <p:nvPr/>
        </p:nvGrpSpPr>
        <p:grpSpPr>
          <a:xfrm rot="0">
            <a:off x="5199208" y="6667069"/>
            <a:ext cx="2613076" cy="2591231"/>
            <a:chOff x="0" y="0"/>
            <a:chExt cx="3484101" cy="3454975"/>
          </a:xfrm>
        </p:grpSpPr>
        <p:pic>
          <p:nvPicPr>
            <p:cNvPr name="Picture 6" id="6"/>
            <p:cNvPicPr>
              <a:picLocks noChangeAspect="true"/>
            </p:cNvPicPr>
            <p:nvPr/>
          </p:nvPicPr>
          <p:blipFill>
            <a:blip r:embed="rId2"/>
            <a:srcRect l="40454" t="25710" r="40454" b="25710"/>
            <a:stretch>
              <a:fillRect/>
            </a:stretch>
          </p:blipFill>
          <p:spPr>
            <a:xfrm>
              <a:off x="0" y="0"/>
              <a:ext cx="3484101" cy="3454975"/>
            </a:xfrm>
            <a:prstGeom prst="rect">
              <a:avLst/>
            </a:prstGeom>
          </p:spPr>
        </p:pic>
      </p:grpSp>
      <p:sp>
        <p:nvSpPr>
          <p:cNvPr name="TextBox 7" id="7"/>
          <p:cNvSpPr txBox="true"/>
          <p:nvPr/>
        </p:nvSpPr>
        <p:spPr>
          <a:xfrm rot="0">
            <a:off x="8817644" y="7354155"/>
            <a:ext cx="4271148" cy="1057850"/>
          </a:xfrm>
          <a:prstGeom prst="rect">
            <a:avLst/>
          </a:prstGeom>
        </p:spPr>
        <p:txBody>
          <a:bodyPr anchor="t" rtlCol="false" tIns="0" lIns="0" bIns="0" rIns="0">
            <a:spAutoFit/>
          </a:bodyPr>
          <a:lstStyle/>
          <a:p>
            <a:pPr>
              <a:lnSpc>
                <a:spcPts val="4252"/>
              </a:lnSpc>
            </a:pPr>
            <a:r>
              <a:rPr lang="en-US" sz="3037" spc="303">
                <a:solidFill>
                  <a:srgbClr val="111111"/>
                </a:solidFill>
                <a:latin typeface="Montserrat Classic Bold"/>
              </a:rPr>
              <a:t>SINCERELY,</a:t>
            </a:r>
          </a:p>
          <a:p>
            <a:pPr>
              <a:lnSpc>
                <a:spcPts val="4252"/>
              </a:lnSpc>
            </a:pPr>
            <a:r>
              <a:rPr lang="en-US" sz="3037" spc="303">
                <a:solidFill>
                  <a:srgbClr val="111111"/>
                </a:solidFill>
                <a:latin typeface="Montserrat Classic Bold"/>
              </a:rPr>
              <a:t>YOUR NAME</a:t>
            </a:r>
          </a:p>
        </p:txBody>
      </p:sp>
      <p:sp>
        <p:nvSpPr>
          <p:cNvPr name="TextBox 8" id="8"/>
          <p:cNvSpPr txBox="true"/>
          <p:nvPr/>
        </p:nvSpPr>
        <p:spPr>
          <a:xfrm rot="0">
            <a:off x="3122927" y="3039969"/>
            <a:ext cx="12042146" cy="2645930"/>
          </a:xfrm>
          <a:prstGeom prst="rect">
            <a:avLst/>
          </a:prstGeom>
        </p:spPr>
        <p:txBody>
          <a:bodyPr anchor="t" rtlCol="false" tIns="0" lIns="0" bIns="0" rIns="0">
            <a:spAutoFit/>
          </a:bodyPr>
          <a:lstStyle/>
          <a:p>
            <a:pPr>
              <a:lnSpc>
                <a:spcPts val="5399"/>
              </a:lnSpc>
            </a:pPr>
            <a:r>
              <a:rPr lang="en-US" sz="2999">
                <a:solidFill>
                  <a:srgbClr val="111111"/>
                </a:solidFill>
                <a:latin typeface="Montserrat Light"/>
              </a:rPr>
              <a:t>For more helpful tips, please visit my website to learn how to work with me and follow us on social media. Sweet gingerbread cake sweet roll cotton candy muffin chupa chups oat cake toffee. Apple pie cake tiramisu.</a:t>
            </a: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FFCED4"/>
        </a:solidFill>
      </p:bgPr>
    </p:bg>
    <p:spTree>
      <p:nvGrpSpPr>
        <p:cNvPr id="1" name=""/>
        <p:cNvGrpSpPr/>
        <p:nvPr/>
      </p:nvGrpSpPr>
      <p:grpSpPr>
        <a:xfrm>
          <a:off x="0" y="0"/>
          <a:ext cx="0" cy="0"/>
          <a:chOff x="0" y="0"/>
          <a:chExt cx="0" cy="0"/>
        </a:xfrm>
      </p:grpSpPr>
      <p:sp>
        <p:nvSpPr>
          <p:cNvPr name="TextBox 2" id="2"/>
          <p:cNvSpPr txBox="true"/>
          <p:nvPr/>
        </p:nvSpPr>
        <p:spPr>
          <a:xfrm rot="0">
            <a:off x="2190747" y="2786279"/>
            <a:ext cx="13906507" cy="3152053"/>
          </a:xfrm>
          <a:prstGeom prst="rect">
            <a:avLst/>
          </a:prstGeom>
        </p:spPr>
        <p:txBody>
          <a:bodyPr anchor="t" rtlCol="false" tIns="0" lIns="0" bIns="0" rIns="0">
            <a:spAutoFit/>
          </a:bodyPr>
          <a:lstStyle/>
          <a:p>
            <a:pPr algn="ctr">
              <a:lnSpc>
                <a:spcPts val="12800"/>
              </a:lnSpc>
            </a:pPr>
            <a:r>
              <a:rPr lang="en-US" sz="8000" spc="640">
                <a:solidFill>
                  <a:srgbClr val="FFFFFF"/>
                </a:solidFill>
                <a:latin typeface="Montserrat Classic Bold"/>
              </a:rPr>
              <a:t>YOUR LESSON OR MODULE TITLE HERE</a:t>
            </a:r>
          </a:p>
        </p:txBody>
      </p:sp>
      <p:grpSp>
        <p:nvGrpSpPr>
          <p:cNvPr name="Group 3" id="3"/>
          <p:cNvGrpSpPr/>
          <p:nvPr/>
        </p:nvGrpSpPr>
        <p:grpSpPr>
          <a:xfrm rot="0">
            <a:off x="8571898" y="6973097"/>
            <a:ext cx="1144204" cy="105729"/>
            <a:chOff x="0" y="0"/>
            <a:chExt cx="6848222" cy="632801"/>
          </a:xfrm>
        </p:grpSpPr>
        <p:sp>
          <p:nvSpPr>
            <p:cNvPr name="Freeform 4" id="4"/>
            <p:cNvSpPr/>
            <p:nvPr/>
          </p:nvSpPr>
          <p:spPr>
            <a:xfrm>
              <a:off x="0" y="0"/>
              <a:ext cx="6848222" cy="632801"/>
            </a:xfrm>
            <a:custGeom>
              <a:avLst/>
              <a:gdLst/>
              <a:ahLst/>
              <a:cxnLst/>
              <a:rect r="r" b="b" t="t" l="l"/>
              <a:pathLst>
                <a:path h="632801" w="6848222">
                  <a:moveTo>
                    <a:pt x="0" y="0"/>
                  </a:moveTo>
                  <a:lnTo>
                    <a:pt x="6848222" y="0"/>
                  </a:lnTo>
                  <a:lnTo>
                    <a:pt x="6848222" y="632801"/>
                  </a:lnTo>
                  <a:lnTo>
                    <a:pt x="0" y="632801"/>
                  </a:lnTo>
                  <a:close/>
                </a:path>
              </a:pathLst>
            </a:custGeom>
            <a:solidFill>
              <a:srgbClr val="FFFFFF"/>
            </a:solidFill>
          </p:spPr>
        </p:sp>
      </p:grpSp>
      <p:sp>
        <p:nvSpPr>
          <p:cNvPr name="TextBox 5" id="5"/>
          <p:cNvSpPr txBox="true"/>
          <p:nvPr/>
        </p:nvSpPr>
        <p:spPr>
          <a:xfrm rot="0">
            <a:off x="6873754" y="8106984"/>
            <a:ext cx="4540491" cy="436793"/>
          </a:xfrm>
          <a:prstGeom prst="rect">
            <a:avLst/>
          </a:prstGeom>
        </p:spPr>
        <p:txBody>
          <a:bodyPr anchor="t" rtlCol="false" tIns="0" lIns="0" bIns="0" rIns="0">
            <a:spAutoFit/>
          </a:bodyPr>
          <a:lstStyle/>
          <a:p>
            <a:pPr algn="ctr">
              <a:lnSpc>
                <a:spcPts val="3330"/>
              </a:lnSpc>
            </a:pPr>
            <a:r>
              <a:rPr lang="en-US" sz="3000" spc="240">
                <a:solidFill>
                  <a:srgbClr val="111111"/>
                </a:solidFill>
                <a:latin typeface="Montserrat Classic Bold"/>
              </a:rPr>
              <a:t>Short summary line</a:t>
            </a:r>
          </a:p>
        </p:txBody>
      </p:sp>
    </p:spTree>
  </p:cSld>
  <p:clrMapOvr>
    <a:masterClrMapping/>
  </p:clrMapOvr>
</p:sld>
</file>

<file path=ppt/slides/slide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82016" y="-108205"/>
            <a:ext cx="18452031" cy="2692610"/>
          </a:xfrm>
          <a:prstGeom prst="rect">
            <a:avLst/>
          </a:prstGeom>
          <a:solidFill>
            <a:srgbClr val="FFACB6"/>
          </a:solidFill>
        </p:spPr>
      </p:sp>
      <p:sp>
        <p:nvSpPr>
          <p:cNvPr name="TextBox 3" id="3"/>
          <p:cNvSpPr txBox="true"/>
          <p:nvPr/>
        </p:nvSpPr>
        <p:spPr>
          <a:xfrm rot="0">
            <a:off x="6262635" y="967504"/>
            <a:ext cx="5762731" cy="786116"/>
          </a:xfrm>
          <a:prstGeom prst="rect">
            <a:avLst/>
          </a:prstGeom>
        </p:spPr>
        <p:txBody>
          <a:bodyPr anchor="t" rtlCol="false" tIns="0" lIns="0" bIns="0" rIns="0">
            <a:spAutoFit/>
          </a:bodyPr>
          <a:lstStyle/>
          <a:p>
            <a:pPr algn="ctr">
              <a:lnSpc>
                <a:spcPts val="5880"/>
              </a:lnSpc>
            </a:pPr>
            <a:r>
              <a:rPr lang="en-US" sz="6000" spc="600">
                <a:solidFill>
                  <a:srgbClr val="FFFFFF"/>
                </a:solidFill>
                <a:latin typeface="Montserrat Classic Bold"/>
              </a:rPr>
              <a:t>WELCOME!</a:t>
            </a:r>
          </a:p>
        </p:txBody>
      </p:sp>
      <p:sp>
        <p:nvSpPr>
          <p:cNvPr name="TextBox 4" id="4"/>
          <p:cNvSpPr txBox="true"/>
          <p:nvPr/>
        </p:nvSpPr>
        <p:spPr>
          <a:xfrm rot="0">
            <a:off x="3146171" y="3477501"/>
            <a:ext cx="11995657" cy="5238678"/>
          </a:xfrm>
          <a:prstGeom prst="rect">
            <a:avLst/>
          </a:prstGeom>
        </p:spPr>
        <p:txBody>
          <a:bodyPr anchor="t" rtlCol="false" tIns="0" lIns="0" bIns="0" rIns="0">
            <a:spAutoFit/>
          </a:bodyPr>
          <a:lstStyle/>
          <a:p>
            <a:pPr>
              <a:lnSpc>
                <a:spcPts val="5999"/>
              </a:lnSpc>
            </a:pPr>
            <a:r>
              <a:rPr lang="en-US" sz="3000">
                <a:solidFill>
                  <a:srgbClr val="111111"/>
                </a:solidFill>
                <a:latin typeface="Montserrat Light"/>
              </a:rPr>
              <a:t>Cupcake ipsum dolor sit amet biscuit cake toffee. Muffin cake jujubes danish bonbon sweet roll jelly wafer cotton candy. Cupcake ice cream marshmallow.</a:t>
            </a:r>
          </a:p>
          <a:p>
            <a:pPr>
              <a:lnSpc>
                <a:spcPts val="5999"/>
              </a:lnSpc>
            </a:pPr>
          </a:p>
          <a:p>
            <a:pPr>
              <a:lnSpc>
                <a:spcPts val="6000"/>
              </a:lnSpc>
            </a:pPr>
            <a:r>
              <a:rPr lang="en-US" sz="3000">
                <a:solidFill>
                  <a:srgbClr val="111111"/>
                </a:solidFill>
                <a:latin typeface="Montserrat Light"/>
              </a:rPr>
              <a:t>Sweet gingerbread cake sweet roll cotton candy muffin chupa chups oat cake toffee. Apple pie cake tiramisu marshmallow soufflé jelly beans lemon drops. Wafer sesame snaps oat cake.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1642"/>
            <a:ext cx="18288000" cy="3251897"/>
            <a:chOff x="0" y="0"/>
            <a:chExt cx="24384000" cy="4335862"/>
          </a:xfrm>
        </p:grpSpPr>
        <p:pic>
          <p:nvPicPr>
            <p:cNvPr name="Picture 3" id="3"/>
            <p:cNvPicPr>
              <a:picLocks noChangeAspect="true"/>
            </p:cNvPicPr>
            <p:nvPr/>
          </p:nvPicPr>
          <p:blipFill>
            <a:blip r:embed="rId2"/>
            <a:srcRect l="0" t="28962" r="0" b="44348"/>
            <a:stretch>
              <a:fillRect/>
            </a:stretch>
          </p:blipFill>
          <p:spPr>
            <a:xfrm>
              <a:off x="0" y="0"/>
              <a:ext cx="24384000" cy="4335862"/>
            </a:xfrm>
            <a:prstGeom prst="rect">
              <a:avLst/>
            </a:prstGeom>
          </p:spPr>
        </p:pic>
      </p:grpSp>
      <p:sp>
        <p:nvSpPr>
          <p:cNvPr name="TextBox 4" id="4"/>
          <p:cNvSpPr txBox="true"/>
          <p:nvPr/>
        </p:nvSpPr>
        <p:spPr>
          <a:xfrm rot="0">
            <a:off x="4667820" y="3935847"/>
            <a:ext cx="8952360" cy="622559"/>
          </a:xfrm>
          <a:prstGeom prst="rect">
            <a:avLst/>
          </a:prstGeom>
        </p:spPr>
        <p:txBody>
          <a:bodyPr anchor="t" rtlCol="false" tIns="0" lIns="0" bIns="0" rIns="0">
            <a:spAutoFit/>
          </a:bodyPr>
          <a:lstStyle/>
          <a:p>
            <a:pPr algn="ctr">
              <a:lnSpc>
                <a:spcPts val="4704"/>
              </a:lnSpc>
            </a:pPr>
            <a:r>
              <a:rPr lang="en-US" sz="4800" spc="480">
                <a:solidFill>
                  <a:srgbClr val="EF8390"/>
                </a:solidFill>
                <a:latin typeface="Montserrat Classic Bold"/>
              </a:rPr>
              <a:t>WHAT WE’LL COVER...</a:t>
            </a:r>
          </a:p>
        </p:txBody>
      </p:sp>
      <p:sp>
        <p:nvSpPr>
          <p:cNvPr name="TextBox 5" id="5"/>
          <p:cNvSpPr txBox="true"/>
          <p:nvPr/>
        </p:nvSpPr>
        <p:spPr>
          <a:xfrm rot="0">
            <a:off x="4741117" y="5080585"/>
            <a:ext cx="8805767" cy="4323889"/>
          </a:xfrm>
          <a:prstGeom prst="rect">
            <a:avLst/>
          </a:prstGeom>
        </p:spPr>
        <p:txBody>
          <a:bodyPr anchor="t" rtlCol="false" tIns="0" lIns="0" bIns="0" rIns="0">
            <a:spAutoFit/>
          </a:bodyPr>
          <a:lstStyle/>
          <a:p>
            <a:pPr marL="462280" indent="-231140" lvl="1">
              <a:lnSpc>
                <a:spcPts val="5040"/>
              </a:lnSpc>
              <a:buFont typeface="Arial"/>
              <a:buChar char="•"/>
            </a:pPr>
            <a:r>
              <a:rPr lang="en-US" sz="2800">
                <a:solidFill>
                  <a:srgbClr val="111111"/>
                </a:solidFill>
                <a:latin typeface="Montserrat Light"/>
              </a:rPr>
              <a:t>Cupcake ipsum dolor biscuit cake</a:t>
            </a:r>
          </a:p>
          <a:p>
            <a:pPr marL="462280" indent="-231140" lvl="1">
              <a:lnSpc>
                <a:spcPts val="5040"/>
              </a:lnSpc>
              <a:buFont typeface="Arial"/>
              <a:buChar char="•"/>
            </a:pPr>
            <a:r>
              <a:rPr lang="en-US" sz="2800">
                <a:solidFill>
                  <a:srgbClr val="111111"/>
                </a:solidFill>
                <a:latin typeface="Montserrat Light"/>
              </a:rPr>
              <a:t>Muffin cake jujubes danish</a:t>
            </a:r>
          </a:p>
          <a:p>
            <a:pPr marL="462280" indent="-231140" lvl="1">
              <a:lnSpc>
                <a:spcPts val="5040"/>
              </a:lnSpc>
              <a:buFont typeface="Arial"/>
              <a:buChar char="•"/>
            </a:pPr>
            <a:r>
              <a:rPr lang="en-US" sz="2800">
                <a:solidFill>
                  <a:srgbClr val="111111"/>
                </a:solidFill>
                <a:latin typeface="Montserrat Light"/>
              </a:rPr>
              <a:t>Bonbon sweet roll jelly cotton candy</a:t>
            </a:r>
          </a:p>
          <a:p>
            <a:pPr marL="462280" indent="-231140" lvl="1">
              <a:lnSpc>
                <a:spcPts val="5040"/>
              </a:lnSpc>
              <a:buFont typeface="Arial"/>
              <a:buChar char="•"/>
            </a:pPr>
            <a:r>
              <a:rPr lang="en-US" sz="2800">
                <a:solidFill>
                  <a:srgbClr val="111111"/>
                </a:solidFill>
                <a:latin typeface="Montserrat Light"/>
              </a:rPr>
              <a:t>Cupcake ice cream marshmallow</a:t>
            </a:r>
          </a:p>
          <a:p>
            <a:pPr marL="462280" indent="-231140" lvl="1">
              <a:lnSpc>
                <a:spcPts val="5040"/>
              </a:lnSpc>
              <a:buFont typeface="Arial"/>
              <a:buChar char="•"/>
            </a:pPr>
            <a:r>
              <a:rPr lang="en-US" sz="2800">
                <a:solidFill>
                  <a:srgbClr val="111111"/>
                </a:solidFill>
                <a:latin typeface="Montserrat Light"/>
              </a:rPr>
              <a:t>Sweet gingerbread cake</a:t>
            </a:r>
          </a:p>
          <a:p>
            <a:pPr marL="462280" indent="-231140" lvl="1">
              <a:lnSpc>
                <a:spcPts val="5040"/>
              </a:lnSpc>
              <a:buFont typeface="Arial"/>
              <a:buChar char="•"/>
            </a:pPr>
            <a:r>
              <a:rPr lang="en-US" sz="2800">
                <a:solidFill>
                  <a:srgbClr val="111111"/>
                </a:solidFill>
                <a:latin typeface="Montserrat Light"/>
              </a:rPr>
              <a:t>Sweet roll cotton candy muffin</a:t>
            </a:r>
          </a:p>
          <a:p>
            <a:pPr marL="462280" indent="-231140" lvl="1">
              <a:lnSpc>
                <a:spcPts val="5040"/>
              </a:lnSpc>
              <a:buFont typeface="Arial"/>
              <a:buChar char="•"/>
            </a:pPr>
            <a:r>
              <a:rPr lang="en-US" sz="2800">
                <a:solidFill>
                  <a:srgbClr val="111111"/>
                </a:solidFill>
                <a:latin typeface="Montserrat Light"/>
              </a:rPr>
              <a:t>Chupa chups oat cake toffee</a:t>
            </a:r>
          </a:p>
        </p:txBody>
      </p:sp>
    </p:spTree>
  </p:cSld>
  <p:clrMapOvr>
    <a:masterClrMapping/>
  </p:clrMapOvr>
</p:sld>
</file>

<file path=ppt/slides/slide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82016" y="-108205"/>
            <a:ext cx="18452031" cy="2856641"/>
          </a:xfrm>
          <a:prstGeom prst="rect">
            <a:avLst/>
          </a:prstGeom>
          <a:solidFill>
            <a:srgbClr val="FFE8EB"/>
          </a:solidFill>
        </p:spPr>
      </p:sp>
      <p:sp>
        <p:nvSpPr>
          <p:cNvPr name="TextBox 3" id="3"/>
          <p:cNvSpPr txBox="true"/>
          <p:nvPr/>
        </p:nvSpPr>
        <p:spPr>
          <a:xfrm rot="0">
            <a:off x="4667820" y="1097588"/>
            <a:ext cx="8952360" cy="622559"/>
          </a:xfrm>
          <a:prstGeom prst="rect">
            <a:avLst/>
          </a:prstGeom>
        </p:spPr>
        <p:txBody>
          <a:bodyPr anchor="t" rtlCol="false" tIns="0" lIns="0" bIns="0" rIns="0">
            <a:spAutoFit/>
          </a:bodyPr>
          <a:lstStyle/>
          <a:p>
            <a:pPr algn="ctr">
              <a:lnSpc>
                <a:spcPts val="4704"/>
              </a:lnSpc>
            </a:pPr>
            <a:r>
              <a:rPr lang="en-US" sz="4800" spc="480">
                <a:solidFill>
                  <a:srgbClr val="EF8390"/>
                </a:solidFill>
                <a:latin typeface="Montserrat Classic Bold"/>
              </a:rPr>
              <a:t>WHAT WE’LL COVER...</a:t>
            </a:r>
          </a:p>
        </p:txBody>
      </p:sp>
      <p:sp>
        <p:nvSpPr>
          <p:cNvPr name="TextBox 4" id="4"/>
          <p:cNvSpPr txBox="true"/>
          <p:nvPr/>
        </p:nvSpPr>
        <p:spPr>
          <a:xfrm rot="0">
            <a:off x="3831028" y="3611174"/>
            <a:ext cx="10625945" cy="5352411"/>
          </a:xfrm>
          <a:prstGeom prst="rect">
            <a:avLst/>
          </a:prstGeom>
        </p:spPr>
        <p:txBody>
          <a:bodyPr anchor="t" rtlCol="false" tIns="0" lIns="0" bIns="0" rIns="0">
            <a:spAutoFit/>
          </a:bodyPr>
          <a:lstStyle/>
          <a:p>
            <a:pPr marL="561340" indent="-280670" lvl="1">
              <a:lnSpc>
                <a:spcPts val="6120"/>
              </a:lnSpc>
              <a:buFont typeface="Arial"/>
              <a:buChar char="•"/>
            </a:pPr>
            <a:r>
              <a:rPr lang="en-US" sz="3400">
                <a:solidFill>
                  <a:srgbClr val="111111"/>
                </a:solidFill>
                <a:latin typeface="Montserrat Light"/>
              </a:rPr>
              <a:t>Cupcake ipsum dolor biscuit cake</a:t>
            </a:r>
          </a:p>
          <a:p>
            <a:pPr marL="561340" indent="-280670" lvl="1">
              <a:lnSpc>
                <a:spcPts val="6120"/>
              </a:lnSpc>
              <a:buFont typeface="Arial"/>
              <a:buChar char="•"/>
            </a:pPr>
            <a:r>
              <a:rPr lang="en-US" sz="3400">
                <a:solidFill>
                  <a:srgbClr val="111111"/>
                </a:solidFill>
                <a:latin typeface="Montserrat Light"/>
              </a:rPr>
              <a:t>Muffin cake jujubes danish</a:t>
            </a:r>
          </a:p>
          <a:p>
            <a:pPr marL="561340" indent="-280670" lvl="1">
              <a:lnSpc>
                <a:spcPts val="6120"/>
              </a:lnSpc>
              <a:buFont typeface="Arial"/>
              <a:buChar char="•"/>
            </a:pPr>
            <a:r>
              <a:rPr lang="en-US" sz="3400">
                <a:solidFill>
                  <a:srgbClr val="111111"/>
                </a:solidFill>
                <a:latin typeface="Montserrat Light"/>
              </a:rPr>
              <a:t>Bonbon sweet roll jelly cotton candy</a:t>
            </a:r>
          </a:p>
          <a:p>
            <a:pPr marL="561340" indent="-280670" lvl="1">
              <a:lnSpc>
                <a:spcPts val="6120"/>
              </a:lnSpc>
              <a:buFont typeface="Arial"/>
              <a:buChar char="•"/>
            </a:pPr>
            <a:r>
              <a:rPr lang="en-US" sz="3400">
                <a:solidFill>
                  <a:srgbClr val="111111"/>
                </a:solidFill>
                <a:latin typeface="Montserrat Light"/>
              </a:rPr>
              <a:t>Cupcake ice cream marshmallow</a:t>
            </a:r>
          </a:p>
          <a:p>
            <a:pPr marL="561340" indent="-280670" lvl="1">
              <a:lnSpc>
                <a:spcPts val="6120"/>
              </a:lnSpc>
              <a:buFont typeface="Arial"/>
              <a:buChar char="•"/>
            </a:pPr>
            <a:r>
              <a:rPr lang="en-US" sz="3400">
                <a:solidFill>
                  <a:srgbClr val="111111"/>
                </a:solidFill>
                <a:latin typeface="Montserrat Light"/>
              </a:rPr>
              <a:t>Sweet gingerbread cake</a:t>
            </a:r>
          </a:p>
          <a:p>
            <a:pPr marL="561340" indent="-280670" lvl="1">
              <a:lnSpc>
                <a:spcPts val="6120"/>
              </a:lnSpc>
              <a:buFont typeface="Arial"/>
              <a:buChar char="•"/>
            </a:pPr>
            <a:r>
              <a:rPr lang="en-US" sz="3400">
                <a:solidFill>
                  <a:srgbClr val="111111"/>
                </a:solidFill>
                <a:latin typeface="Montserrat Light"/>
              </a:rPr>
              <a:t>Sweet roll cotton candy muffin</a:t>
            </a:r>
          </a:p>
          <a:p>
            <a:pPr marL="561340" indent="-280670" lvl="1">
              <a:lnSpc>
                <a:spcPts val="6120"/>
              </a:lnSpc>
              <a:buFont typeface="Arial"/>
              <a:buChar char="•"/>
            </a:pPr>
            <a:r>
              <a:rPr lang="en-US" sz="3400">
                <a:solidFill>
                  <a:srgbClr val="111111"/>
                </a:solidFill>
                <a:latin typeface="Montserrat Light"/>
              </a:rPr>
              <a:t>Chupa chups oat cake toffee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DAD_BcXEkwc</dc:identifier>
  <dcterms:modified xsi:type="dcterms:W3CDTF">2011-08-01T06:04:30Z</dcterms:modified>
  <cp:revision>1</cp:revision>
  <dc:title>Course and Webinar Slide Deck - Blush Pink</dc:title>
</cp:coreProperties>
</file>